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Murska Sobota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Murska Sobot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5740" y="10010"/>
                </a:moveTo>
                <a:lnTo>
                  <a:pt x="86110" y="10770"/>
                </a:lnTo>
                <a:lnTo>
                  <a:pt x="86130" y="11090"/>
                </a:lnTo>
                <a:lnTo>
                  <a:pt x="86300" y="11300"/>
                </a:lnTo>
                <a:lnTo>
                  <a:pt x="86460" y="11450"/>
                </a:lnTo>
                <a:lnTo>
                  <a:pt x="87100" y="11780"/>
                </a:lnTo>
                <a:lnTo>
                  <a:pt x="87530" y="11860"/>
                </a:lnTo>
                <a:lnTo>
                  <a:pt x="86510" y="12880"/>
                </a:lnTo>
                <a:lnTo>
                  <a:pt x="86130" y="13040"/>
                </a:lnTo>
                <a:lnTo>
                  <a:pt x="85850" y="13470"/>
                </a:lnTo>
                <a:lnTo>
                  <a:pt x="85220" y="13870"/>
                </a:lnTo>
                <a:lnTo>
                  <a:pt x="84060" y="13310"/>
                </a:lnTo>
                <a:lnTo>
                  <a:pt x="83770" y="13110"/>
                </a:lnTo>
                <a:lnTo>
                  <a:pt x="84060" y="12560"/>
                </a:lnTo>
                <a:lnTo>
                  <a:pt x="84130" y="12270"/>
                </a:lnTo>
                <a:lnTo>
                  <a:pt x="84010" y="11980"/>
                </a:lnTo>
                <a:lnTo>
                  <a:pt x="83870" y="11740"/>
                </a:lnTo>
                <a:lnTo>
                  <a:pt x="83710" y="11530"/>
                </a:lnTo>
                <a:lnTo>
                  <a:pt x="83600" y="11110"/>
                </a:lnTo>
                <a:lnTo>
                  <a:pt x="83560" y="10890"/>
                </a:lnTo>
                <a:lnTo>
                  <a:pt x="83710" y="10310"/>
                </a:lnTo>
                <a:lnTo>
                  <a:pt x="84750" y="10260"/>
                </a:lnTo>
                <a:lnTo>
                  <a:pt x="84950" y="10330"/>
                </a:lnTo>
                <a:lnTo>
                  <a:pt x="85740" y="10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