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Mozirje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ozir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8900" y="22750"/>
                </a:moveTo>
                <a:lnTo>
                  <a:pt x="49980" y="22440"/>
                </a:lnTo>
                <a:lnTo>
                  <a:pt x="50270" y="22630"/>
                </a:lnTo>
                <a:lnTo>
                  <a:pt x="50660" y="22740"/>
                </a:lnTo>
                <a:lnTo>
                  <a:pt x="50910" y="22770"/>
                </a:lnTo>
                <a:lnTo>
                  <a:pt x="51310" y="22680"/>
                </a:lnTo>
                <a:lnTo>
                  <a:pt x="51540" y="22730"/>
                </a:lnTo>
                <a:lnTo>
                  <a:pt x="51660" y="22830"/>
                </a:lnTo>
                <a:lnTo>
                  <a:pt x="51730" y="22910"/>
                </a:lnTo>
                <a:lnTo>
                  <a:pt x="51780" y="23000"/>
                </a:lnTo>
                <a:lnTo>
                  <a:pt x="51800" y="23060"/>
                </a:lnTo>
                <a:lnTo>
                  <a:pt x="51720" y="23450"/>
                </a:lnTo>
                <a:lnTo>
                  <a:pt x="51680" y="24340"/>
                </a:lnTo>
                <a:lnTo>
                  <a:pt x="51730" y="24590"/>
                </a:lnTo>
                <a:lnTo>
                  <a:pt x="51970" y="25130"/>
                </a:lnTo>
                <a:lnTo>
                  <a:pt x="51720" y="25300"/>
                </a:lnTo>
                <a:lnTo>
                  <a:pt x="51440" y="25740"/>
                </a:lnTo>
                <a:lnTo>
                  <a:pt x="51400" y="25970"/>
                </a:lnTo>
                <a:lnTo>
                  <a:pt x="51290" y="26170"/>
                </a:lnTo>
                <a:lnTo>
                  <a:pt x="50870" y="26560"/>
                </a:lnTo>
                <a:lnTo>
                  <a:pt x="50750" y="25900"/>
                </a:lnTo>
                <a:lnTo>
                  <a:pt x="50570" y="25650"/>
                </a:lnTo>
                <a:lnTo>
                  <a:pt x="50390" y="25600"/>
                </a:lnTo>
                <a:lnTo>
                  <a:pt x="50220" y="25690"/>
                </a:lnTo>
                <a:lnTo>
                  <a:pt x="50100" y="25790"/>
                </a:lnTo>
                <a:lnTo>
                  <a:pt x="50010" y="25600"/>
                </a:lnTo>
                <a:lnTo>
                  <a:pt x="49860" y="25210"/>
                </a:lnTo>
                <a:lnTo>
                  <a:pt x="49680" y="24970"/>
                </a:lnTo>
                <a:lnTo>
                  <a:pt x="49460" y="24850"/>
                </a:lnTo>
                <a:lnTo>
                  <a:pt x="49500" y="24510"/>
                </a:lnTo>
                <a:lnTo>
                  <a:pt x="49350" y="24320"/>
                </a:lnTo>
                <a:lnTo>
                  <a:pt x="49130" y="24410"/>
                </a:lnTo>
                <a:lnTo>
                  <a:pt x="48750" y="24200"/>
                </a:lnTo>
                <a:lnTo>
                  <a:pt x="48470" y="24000"/>
                </a:lnTo>
                <a:lnTo>
                  <a:pt x="48900" y="22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