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Moravske Toplice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oravske Topl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230" y="6560"/>
                </a:moveTo>
                <a:lnTo>
                  <a:pt x="89190" y="6720"/>
                </a:lnTo>
                <a:lnTo>
                  <a:pt x="89250" y="6870"/>
                </a:lnTo>
                <a:lnTo>
                  <a:pt x="89650" y="8090"/>
                </a:lnTo>
                <a:lnTo>
                  <a:pt x="89980" y="8510"/>
                </a:lnTo>
                <a:lnTo>
                  <a:pt x="90230" y="8990"/>
                </a:lnTo>
                <a:lnTo>
                  <a:pt x="90490" y="9310"/>
                </a:lnTo>
                <a:lnTo>
                  <a:pt x="90890" y="9240"/>
                </a:lnTo>
                <a:lnTo>
                  <a:pt x="90900" y="9950"/>
                </a:lnTo>
                <a:lnTo>
                  <a:pt x="91130" y="10050"/>
                </a:lnTo>
                <a:lnTo>
                  <a:pt x="91090" y="10130"/>
                </a:lnTo>
                <a:lnTo>
                  <a:pt x="90860" y="10550"/>
                </a:lnTo>
                <a:lnTo>
                  <a:pt x="90730" y="10500"/>
                </a:lnTo>
                <a:lnTo>
                  <a:pt x="90420" y="10380"/>
                </a:lnTo>
                <a:lnTo>
                  <a:pt x="90230" y="10590"/>
                </a:lnTo>
                <a:lnTo>
                  <a:pt x="90030" y="10910"/>
                </a:lnTo>
                <a:lnTo>
                  <a:pt x="89750" y="11560"/>
                </a:lnTo>
                <a:lnTo>
                  <a:pt x="89660" y="12220"/>
                </a:lnTo>
                <a:lnTo>
                  <a:pt x="89180" y="12100"/>
                </a:lnTo>
                <a:lnTo>
                  <a:pt x="88760" y="11760"/>
                </a:lnTo>
                <a:lnTo>
                  <a:pt x="88560" y="11710"/>
                </a:lnTo>
                <a:lnTo>
                  <a:pt x="88330" y="11950"/>
                </a:lnTo>
                <a:lnTo>
                  <a:pt x="87530" y="11860"/>
                </a:lnTo>
                <a:lnTo>
                  <a:pt x="87100" y="11780"/>
                </a:lnTo>
                <a:lnTo>
                  <a:pt x="86460" y="11450"/>
                </a:lnTo>
                <a:lnTo>
                  <a:pt x="86300" y="11300"/>
                </a:lnTo>
                <a:lnTo>
                  <a:pt x="86130" y="11090"/>
                </a:lnTo>
                <a:lnTo>
                  <a:pt x="86110" y="10770"/>
                </a:lnTo>
                <a:lnTo>
                  <a:pt x="85740" y="10010"/>
                </a:lnTo>
                <a:lnTo>
                  <a:pt x="85650" y="9120"/>
                </a:lnTo>
                <a:lnTo>
                  <a:pt x="85730" y="9030"/>
                </a:lnTo>
                <a:lnTo>
                  <a:pt x="85900" y="8770"/>
                </a:lnTo>
                <a:lnTo>
                  <a:pt x="86070" y="8760"/>
                </a:lnTo>
                <a:lnTo>
                  <a:pt x="86660" y="8020"/>
                </a:lnTo>
                <a:lnTo>
                  <a:pt x="86870" y="8040"/>
                </a:lnTo>
                <a:lnTo>
                  <a:pt x="87040" y="7940"/>
                </a:lnTo>
                <a:lnTo>
                  <a:pt x="87280" y="7510"/>
                </a:lnTo>
                <a:lnTo>
                  <a:pt x="87530" y="7280"/>
                </a:lnTo>
                <a:lnTo>
                  <a:pt x="88020" y="6540"/>
                </a:lnTo>
                <a:lnTo>
                  <a:pt x="88970" y="6660"/>
                </a:lnTo>
                <a:lnTo>
                  <a:pt x="89140" y="6620"/>
                </a:lnTo>
                <a:lnTo>
                  <a:pt x="89200" y="6580"/>
                </a:lnTo>
                <a:lnTo>
                  <a:pt x="89230" y="6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