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Moravce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oravc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2600" y="33190"/>
                </a:moveTo>
                <a:lnTo>
                  <a:pt x="43390" y="32860"/>
                </a:lnTo>
                <a:lnTo>
                  <a:pt x="43930" y="32430"/>
                </a:lnTo>
                <a:lnTo>
                  <a:pt x="45150" y="32170"/>
                </a:lnTo>
                <a:lnTo>
                  <a:pt x="46080" y="32300"/>
                </a:lnTo>
                <a:lnTo>
                  <a:pt x="46770" y="32510"/>
                </a:lnTo>
                <a:lnTo>
                  <a:pt x="47120" y="32980"/>
                </a:lnTo>
                <a:lnTo>
                  <a:pt x="47090" y="33140"/>
                </a:lnTo>
                <a:lnTo>
                  <a:pt x="47100" y="33300"/>
                </a:lnTo>
                <a:lnTo>
                  <a:pt x="46960" y="33480"/>
                </a:lnTo>
                <a:lnTo>
                  <a:pt x="46130" y="34380"/>
                </a:lnTo>
                <a:lnTo>
                  <a:pt x="44620" y="35010"/>
                </a:lnTo>
                <a:lnTo>
                  <a:pt x="44070" y="35060"/>
                </a:lnTo>
                <a:lnTo>
                  <a:pt x="43830" y="35010"/>
                </a:lnTo>
                <a:lnTo>
                  <a:pt x="43690" y="34760"/>
                </a:lnTo>
                <a:lnTo>
                  <a:pt x="43530" y="34610"/>
                </a:lnTo>
                <a:lnTo>
                  <a:pt x="43170" y="34540"/>
                </a:lnTo>
                <a:lnTo>
                  <a:pt x="42700" y="34300"/>
                </a:lnTo>
                <a:lnTo>
                  <a:pt x="42760" y="33950"/>
                </a:lnTo>
                <a:lnTo>
                  <a:pt x="42590" y="33840"/>
                </a:lnTo>
                <a:lnTo>
                  <a:pt x="42470" y="33740"/>
                </a:lnTo>
                <a:lnTo>
                  <a:pt x="42350" y="33660"/>
                </a:lnTo>
                <a:lnTo>
                  <a:pt x="42330" y="33400"/>
                </a:lnTo>
                <a:lnTo>
                  <a:pt x="42600" y="3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