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Mokronog-Trebelno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okronog-Trebeln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6400" y="40420"/>
                </a:moveTo>
                <a:lnTo>
                  <a:pt x="56520" y="40660"/>
                </a:lnTo>
                <a:lnTo>
                  <a:pt x="56940" y="41200"/>
                </a:lnTo>
                <a:lnTo>
                  <a:pt x="57600" y="41780"/>
                </a:lnTo>
                <a:lnTo>
                  <a:pt x="58610" y="42320"/>
                </a:lnTo>
                <a:lnTo>
                  <a:pt x="58290" y="42950"/>
                </a:lnTo>
                <a:lnTo>
                  <a:pt x="58270" y="43130"/>
                </a:lnTo>
                <a:lnTo>
                  <a:pt x="58310" y="43310"/>
                </a:lnTo>
                <a:lnTo>
                  <a:pt x="58330" y="43500"/>
                </a:lnTo>
                <a:lnTo>
                  <a:pt x="58010" y="44170"/>
                </a:lnTo>
                <a:lnTo>
                  <a:pt x="57780" y="44410"/>
                </a:lnTo>
                <a:lnTo>
                  <a:pt x="57390" y="44580"/>
                </a:lnTo>
                <a:lnTo>
                  <a:pt x="57250" y="44620"/>
                </a:lnTo>
                <a:lnTo>
                  <a:pt x="57050" y="44680"/>
                </a:lnTo>
                <a:lnTo>
                  <a:pt x="55900" y="44430"/>
                </a:lnTo>
                <a:lnTo>
                  <a:pt x="55420" y="44230"/>
                </a:lnTo>
                <a:lnTo>
                  <a:pt x="55280" y="44090"/>
                </a:lnTo>
                <a:lnTo>
                  <a:pt x="55100" y="43980"/>
                </a:lnTo>
                <a:lnTo>
                  <a:pt x="54950" y="43810"/>
                </a:lnTo>
                <a:lnTo>
                  <a:pt x="54770" y="43670"/>
                </a:lnTo>
                <a:lnTo>
                  <a:pt x="54670" y="43540"/>
                </a:lnTo>
                <a:lnTo>
                  <a:pt x="54650" y="43550"/>
                </a:lnTo>
                <a:lnTo>
                  <a:pt x="54560" y="43220"/>
                </a:lnTo>
                <a:lnTo>
                  <a:pt x="54490" y="42960"/>
                </a:lnTo>
                <a:lnTo>
                  <a:pt x="54710" y="42960"/>
                </a:lnTo>
                <a:lnTo>
                  <a:pt x="54850" y="42960"/>
                </a:lnTo>
                <a:lnTo>
                  <a:pt x="54850" y="42770"/>
                </a:lnTo>
                <a:lnTo>
                  <a:pt x="54850" y="42610"/>
                </a:lnTo>
                <a:lnTo>
                  <a:pt x="54660" y="42490"/>
                </a:lnTo>
                <a:lnTo>
                  <a:pt x="54660" y="41940"/>
                </a:lnTo>
                <a:lnTo>
                  <a:pt x="54760" y="41570"/>
                </a:lnTo>
                <a:lnTo>
                  <a:pt x="54850" y="41260"/>
                </a:lnTo>
                <a:lnTo>
                  <a:pt x="55260" y="41180"/>
                </a:lnTo>
                <a:lnTo>
                  <a:pt x="55320" y="40990"/>
                </a:lnTo>
                <a:lnTo>
                  <a:pt x="55620" y="40830"/>
                </a:lnTo>
                <a:lnTo>
                  <a:pt x="55950" y="40550"/>
                </a:lnTo>
                <a:lnTo>
                  <a:pt x="56390" y="40430"/>
                </a:lnTo>
                <a:lnTo>
                  <a:pt x="56400" y="40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