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Mislinja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islinj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730" y="18630"/>
                </a:moveTo>
                <a:lnTo>
                  <a:pt x="60830" y="19060"/>
                </a:lnTo>
                <a:lnTo>
                  <a:pt x="60890" y="19580"/>
                </a:lnTo>
                <a:lnTo>
                  <a:pt x="61090" y="19860"/>
                </a:lnTo>
                <a:lnTo>
                  <a:pt x="61160" y="20050"/>
                </a:lnTo>
                <a:lnTo>
                  <a:pt x="61100" y="20350"/>
                </a:lnTo>
                <a:lnTo>
                  <a:pt x="60320" y="20410"/>
                </a:lnTo>
                <a:lnTo>
                  <a:pt x="59830" y="20540"/>
                </a:lnTo>
                <a:lnTo>
                  <a:pt x="59620" y="20690"/>
                </a:lnTo>
                <a:lnTo>
                  <a:pt x="59430" y="20940"/>
                </a:lnTo>
                <a:lnTo>
                  <a:pt x="59050" y="21910"/>
                </a:lnTo>
                <a:lnTo>
                  <a:pt x="58430" y="22810"/>
                </a:lnTo>
                <a:lnTo>
                  <a:pt x="57220" y="22980"/>
                </a:lnTo>
                <a:lnTo>
                  <a:pt x="56800" y="22750"/>
                </a:lnTo>
                <a:lnTo>
                  <a:pt x="56790" y="22580"/>
                </a:lnTo>
                <a:lnTo>
                  <a:pt x="56810" y="22400"/>
                </a:lnTo>
                <a:lnTo>
                  <a:pt x="56790" y="22120"/>
                </a:lnTo>
                <a:lnTo>
                  <a:pt x="56630" y="22040"/>
                </a:lnTo>
                <a:lnTo>
                  <a:pt x="56390" y="21980"/>
                </a:lnTo>
                <a:lnTo>
                  <a:pt x="56200" y="21960"/>
                </a:lnTo>
                <a:lnTo>
                  <a:pt x="55290" y="21580"/>
                </a:lnTo>
                <a:lnTo>
                  <a:pt x="55620" y="20660"/>
                </a:lnTo>
                <a:lnTo>
                  <a:pt x="55760" y="20630"/>
                </a:lnTo>
                <a:lnTo>
                  <a:pt x="55840" y="20640"/>
                </a:lnTo>
                <a:lnTo>
                  <a:pt x="55890" y="20610"/>
                </a:lnTo>
                <a:lnTo>
                  <a:pt x="56040" y="20420"/>
                </a:lnTo>
                <a:lnTo>
                  <a:pt x="56090" y="19980"/>
                </a:lnTo>
                <a:lnTo>
                  <a:pt x="56400" y="19660"/>
                </a:lnTo>
                <a:lnTo>
                  <a:pt x="57100" y="18650"/>
                </a:lnTo>
                <a:lnTo>
                  <a:pt x="57370" y="17850"/>
                </a:lnTo>
                <a:lnTo>
                  <a:pt x="58150" y="18440"/>
                </a:lnTo>
                <a:lnTo>
                  <a:pt x="58600" y="18540"/>
                </a:lnTo>
                <a:lnTo>
                  <a:pt x="59180" y="18500"/>
                </a:lnTo>
                <a:lnTo>
                  <a:pt x="60730" y="18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