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Mirna Pec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irna P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910" y="46730"/>
                </a:moveTo>
                <a:lnTo>
                  <a:pt x="54880" y="46770"/>
                </a:lnTo>
                <a:lnTo>
                  <a:pt x="54640" y="46840"/>
                </a:lnTo>
                <a:lnTo>
                  <a:pt x="54500" y="47050"/>
                </a:lnTo>
                <a:lnTo>
                  <a:pt x="54210" y="47220"/>
                </a:lnTo>
                <a:lnTo>
                  <a:pt x="53240" y="46490"/>
                </a:lnTo>
                <a:lnTo>
                  <a:pt x="53130" y="46390"/>
                </a:lnTo>
                <a:lnTo>
                  <a:pt x="52800" y="45780"/>
                </a:lnTo>
                <a:lnTo>
                  <a:pt x="52810" y="44950"/>
                </a:lnTo>
                <a:lnTo>
                  <a:pt x="52970" y="44700"/>
                </a:lnTo>
                <a:lnTo>
                  <a:pt x="53180" y="44460"/>
                </a:lnTo>
                <a:lnTo>
                  <a:pt x="53470" y="44240"/>
                </a:lnTo>
                <a:lnTo>
                  <a:pt x="53760" y="44170"/>
                </a:lnTo>
                <a:lnTo>
                  <a:pt x="53880" y="44150"/>
                </a:lnTo>
                <a:lnTo>
                  <a:pt x="54120" y="44080"/>
                </a:lnTo>
                <a:lnTo>
                  <a:pt x="54280" y="43890"/>
                </a:lnTo>
                <a:lnTo>
                  <a:pt x="54430" y="43620"/>
                </a:lnTo>
                <a:lnTo>
                  <a:pt x="54540" y="43550"/>
                </a:lnTo>
                <a:lnTo>
                  <a:pt x="54650" y="43550"/>
                </a:lnTo>
                <a:lnTo>
                  <a:pt x="54670" y="43540"/>
                </a:lnTo>
                <a:lnTo>
                  <a:pt x="54770" y="43670"/>
                </a:lnTo>
                <a:lnTo>
                  <a:pt x="54950" y="43810"/>
                </a:lnTo>
                <a:lnTo>
                  <a:pt x="55100" y="43980"/>
                </a:lnTo>
                <a:lnTo>
                  <a:pt x="55280" y="44090"/>
                </a:lnTo>
                <a:lnTo>
                  <a:pt x="55420" y="44230"/>
                </a:lnTo>
                <a:lnTo>
                  <a:pt x="55900" y="44430"/>
                </a:lnTo>
                <a:lnTo>
                  <a:pt x="55630" y="45440"/>
                </a:lnTo>
                <a:lnTo>
                  <a:pt x="55440" y="45610"/>
                </a:lnTo>
                <a:lnTo>
                  <a:pt x="55340" y="45660"/>
                </a:lnTo>
                <a:lnTo>
                  <a:pt x="55240" y="45650"/>
                </a:lnTo>
                <a:lnTo>
                  <a:pt x="55190" y="45660"/>
                </a:lnTo>
                <a:lnTo>
                  <a:pt x="55150" y="45710"/>
                </a:lnTo>
                <a:lnTo>
                  <a:pt x="55180" y="45870"/>
                </a:lnTo>
                <a:lnTo>
                  <a:pt x="55190" y="45980"/>
                </a:lnTo>
                <a:lnTo>
                  <a:pt x="55180" y="46130"/>
                </a:lnTo>
                <a:lnTo>
                  <a:pt x="55140" y="46270"/>
                </a:lnTo>
                <a:lnTo>
                  <a:pt x="55050" y="46490"/>
                </a:lnTo>
                <a:lnTo>
                  <a:pt x="54980" y="46630"/>
                </a:lnTo>
                <a:lnTo>
                  <a:pt x="54910" y="4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