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Mirna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Mirn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1710" y="40650"/>
                </a:moveTo>
                <a:lnTo>
                  <a:pt x="51720" y="40660"/>
                </a:lnTo>
                <a:lnTo>
                  <a:pt x="52420" y="40410"/>
                </a:lnTo>
                <a:lnTo>
                  <a:pt x="52610" y="40170"/>
                </a:lnTo>
                <a:lnTo>
                  <a:pt x="52870" y="40620"/>
                </a:lnTo>
                <a:lnTo>
                  <a:pt x="53050" y="40620"/>
                </a:lnTo>
                <a:lnTo>
                  <a:pt x="53130" y="40620"/>
                </a:lnTo>
                <a:lnTo>
                  <a:pt x="53280" y="40620"/>
                </a:lnTo>
                <a:lnTo>
                  <a:pt x="53420" y="40940"/>
                </a:lnTo>
                <a:lnTo>
                  <a:pt x="53870" y="41150"/>
                </a:lnTo>
                <a:lnTo>
                  <a:pt x="54130" y="41150"/>
                </a:lnTo>
                <a:lnTo>
                  <a:pt x="54460" y="41470"/>
                </a:lnTo>
                <a:lnTo>
                  <a:pt x="54760" y="41570"/>
                </a:lnTo>
                <a:lnTo>
                  <a:pt x="54660" y="41940"/>
                </a:lnTo>
                <a:lnTo>
                  <a:pt x="54660" y="42490"/>
                </a:lnTo>
                <a:lnTo>
                  <a:pt x="54850" y="42610"/>
                </a:lnTo>
                <a:lnTo>
                  <a:pt x="54850" y="42770"/>
                </a:lnTo>
                <a:lnTo>
                  <a:pt x="54850" y="42960"/>
                </a:lnTo>
                <a:lnTo>
                  <a:pt x="54710" y="42960"/>
                </a:lnTo>
                <a:lnTo>
                  <a:pt x="54490" y="42960"/>
                </a:lnTo>
                <a:lnTo>
                  <a:pt x="54560" y="43220"/>
                </a:lnTo>
                <a:lnTo>
                  <a:pt x="54200" y="43220"/>
                </a:lnTo>
                <a:lnTo>
                  <a:pt x="53830" y="42900"/>
                </a:lnTo>
                <a:lnTo>
                  <a:pt x="53460" y="42270"/>
                </a:lnTo>
                <a:lnTo>
                  <a:pt x="53020" y="42270"/>
                </a:lnTo>
                <a:lnTo>
                  <a:pt x="52650" y="42270"/>
                </a:lnTo>
                <a:lnTo>
                  <a:pt x="51950" y="41790"/>
                </a:lnTo>
                <a:lnTo>
                  <a:pt x="51610" y="41260"/>
                </a:lnTo>
                <a:lnTo>
                  <a:pt x="51710" y="4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