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Miren-Kostanjevica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Miren-Kostanjev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0570" y="46680"/>
                </a:moveTo>
                <a:lnTo>
                  <a:pt x="10340" y="46220"/>
                </a:lnTo>
                <a:lnTo>
                  <a:pt x="10430" y="44800"/>
                </a:lnTo>
                <a:lnTo>
                  <a:pt x="11300" y="42820"/>
                </a:lnTo>
                <a:lnTo>
                  <a:pt x="11710" y="43160"/>
                </a:lnTo>
                <a:lnTo>
                  <a:pt x="12670" y="43440"/>
                </a:lnTo>
                <a:lnTo>
                  <a:pt x="12460" y="43630"/>
                </a:lnTo>
                <a:lnTo>
                  <a:pt x="12300" y="43670"/>
                </a:lnTo>
                <a:lnTo>
                  <a:pt x="12060" y="43700"/>
                </a:lnTo>
                <a:lnTo>
                  <a:pt x="11910" y="43780"/>
                </a:lnTo>
                <a:lnTo>
                  <a:pt x="11910" y="43910"/>
                </a:lnTo>
                <a:lnTo>
                  <a:pt x="12160" y="44200"/>
                </a:lnTo>
                <a:lnTo>
                  <a:pt x="12450" y="44390"/>
                </a:lnTo>
                <a:lnTo>
                  <a:pt x="13200" y="44650"/>
                </a:lnTo>
                <a:lnTo>
                  <a:pt x="13610" y="44630"/>
                </a:lnTo>
                <a:lnTo>
                  <a:pt x="14470" y="44780"/>
                </a:lnTo>
                <a:lnTo>
                  <a:pt x="14390" y="45550"/>
                </a:lnTo>
                <a:lnTo>
                  <a:pt x="14220" y="45700"/>
                </a:lnTo>
                <a:lnTo>
                  <a:pt x="14030" y="45970"/>
                </a:lnTo>
                <a:lnTo>
                  <a:pt x="13690" y="46160"/>
                </a:lnTo>
                <a:lnTo>
                  <a:pt x="13340" y="46540"/>
                </a:lnTo>
                <a:lnTo>
                  <a:pt x="12730" y="46640"/>
                </a:lnTo>
                <a:lnTo>
                  <a:pt x="11090" y="46590"/>
                </a:lnTo>
                <a:lnTo>
                  <a:pt x="10570" y="46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