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Miklavž na Dravskem polju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Miklavž na Dravskem polju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1820" y="17800"/>
                </a:moveTo>
                <a:lnTo>
                  <a:pt x="72840" y="18110"/>
                </a:lnTo>
                <a:lnTo>
                  <a:pt x="72880" y="18180"/>
                </a:lnTo>
                <a:lnTo>
                  <a:pt x="72630" y="18530"/>
                </a:lnTo>
                <a:lnTo>
                  <a:pt x="72600" y="18660"/>
                </a:lnTo>
                <a:lnTo>
                  <a:pt x="72720" y="18890"/>
                </a:lnTo>
                <a:lnTo>
                  <a:pt x="72790" y="19140"/>
                </a:lnTo>
                <a:lnTo>
                  <a:pt x="72870" y="19380"/>
                </a:lnTo>
                <a:lnTo>
                  <a:pt x="72410" y="19990"/>
                </a:lnTo>
                <a:lnTo>
                  <a:pt x="72200" y="19780"/>
                </a:lnTo>
                <a:lnTo>
                  <a:pt x="71860" y="19090"/>
                </a:lnTo>
                <a:lnTo>
                  <a:pt x="71780" y="18870"/>
                </a:lnTo>
                <a:lnTo>
                  <a:pt x="71910" y="18550"/>
                </a:lnTo>
                <a:lnTo>
                  <a:pt x="71940" y="18390"/>
                </a:lnTo>
                <a:lnTo>
                  <a:pt x="71770" y="18060"/>
                </a:lnTo>
                <a:lnTo>
                  <a:pt x="71820" y="17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