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Mežica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ež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5860" y="17500"/>
                </a:moveTo>
                <a:lnTo>
                  <a:pt x="46160" y="16800"/>
                </a:lnTo>
                <a:lnTo>
                  <a:pt x="46370" y="16160"/>
                </a:lnTo>
                <a:lnTo>
                  <a:pt x="46690" y="16100"/>
                </a:lnTo>
                <a:lnTo>
                  <a:pt x="47140" y="16120"/>
                </a:lnTo>
                <a:lnTo>
                  <a:pt x="47220" y="16140"/>
                </a:lnTo>
                <a:lnTo>
                  <a:pt x="47310" y="16120"/>
                </a:lnTo>
                <a:lnTo>
                  <a:pt x="47380" y="16100"/>
                </a:lnTo>
                <a:lnTo>
                  <a:pt x="47480" y="16070"/>
                </a:lnTo>
                <a:lnTo>
                  <a:pt x="47600" y="16110"/>
                </a:lnTo>
                <a:lnTo>
                  <a:pt x="47780" y="16130"/>
                </a:lnTo>
                <a:lnTo>
                  <a:pt x="47880" y="16330"/>
                </a:lnTo>
                <a:lnTo>
                  <a:pt x="48050" y="16410"/>
                </a:lnTo>
                <a:lnTo>
                  <a:pt x="48210" y="16550"/>
                </a:lnTo>
                <a:lnTo>
                  <a:pt x="48220" y="16750"/>
                </a:lnTo>
                <a:lnTo>
                  <a:pt x="48310" y="17020"/>
                </a:lnTo>
                <a:lnTo>
                  <a:pt x="48600" y="17330"/>
                </a:lnTo>
                <a:lnTo>
                  <a:pt x="48810" y="17500"/>
                </a:lnTo>
                <a:lnTo>
                  <a:pt x="48910" y="17620"/>
                </a:lnTo>
                <a:lnTo>
                  <a:pt x="48820" y="18120"/>
                </a:lnTo>
                <a:lnTo>
                  <a:pt x="48680" y="18410"/>
                </a:lnTo>
                <a:lnTo>
                  <a:pt x="48440" y="18460"/>
                </a:lnTo>
                <a:lnTo>
                  <a:pt x="48070" y="18420"/>
                </a:lnTo>
                <a:lnTo>
                  <a:pt x="47440" y="18220"/>
                </a:lnTo>
                <a:lnTo>
                  <a:pt x="46860" y="17740"/>
                </a:lnTo>
                <a:lnTo>
                  <a:pt x="46320" y="17590"/>
                </a:lnTo>
                <a:lnTo>
                  <a:pt x="45860" y="1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