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Metlika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Metlik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9870" y="56910"/>
                </a:moveTo>
                <a:lnTo>
                  <a:pt x="59850" y="56890"/>
                </a:lnTo>
                <a:lnTo>
                  <a:pt x="59810" y="56840"/>
                </a:lnTo>
                <a:lnTo>
                  <a:pt x="59540" y="56720"/>
                </a:lnTo>
                <a:lnTo>
                  <a:pt x="59270" y="56460"/>
                </a:lnTo>
                <a:lnTo>
                  <a:pt x="59110" y="56180"/>
                </a:lnTo>
                <a:lnTo>
                  <a:pt x="59020" y="55970"/>
                </a:lnTo>
                <a:lnTo>
                  <a:pt x="59030" y="55870"/>
                </a:lnTo>
                <a:lnTo>
                  <a:pt x="58910" y="55810"/>
                </a:lnTo>
                <a:lnTo>
                  <a:pt x="58620" y="55890"/>
                </a:lnTo>
                <a:lnTo>
                  <a:pt x="58180" y="55740"/>
                </a:lnTo>
                <a:lnTo>
                  <a:pt x="58220" y="55390"/>
                </a:lnTo>
                <a:lnTo>
                  <a:pt x="58470" y="55390"/>
                </a:lnTo>
                <a:lnTo>
                  <a:pt x="58540" y="55380"/>
                </a:lnTo>
                <a:lnTo>
                  <a:pt x="58620" y="55320"/>
                </a:lnTo>
                <a:lnTo>
                  <a:pt x="58700" y="55290"/>
                </a:lnTo>
                <a:lnTo>
                  <a:pt x="58770" y="55200"/>
                </a:lnTo>
                <a:lnTo>
                  <a:pt x="58900" y="55120"/>
                </a:lnTo>
                <a:lnTo>
                  <a:pt x="59030" y="54990"/>
                </a:lnTo>
                <a:lnTo>
                  <a:pt x="59200" y="54840"/>
                </a:lnTo>
                <a:lnTo>
                  <a:pt x="59280" y="54680"/>
                </a:lnTo>
                <a:lnTo>
                  <a:pt x="59370" y="54380"/>
                </a:lnTo>
                <a:lnTo>
                  <a:pt x="59460" y="54250"/>
                </a:lnTo>
                <a:lnTo>
                  <a:pt x="59570" y="54170"/>
                </a:lnTo>
                <a:lnTo>
                  <a:pt x="59780" y="54150"/>
                </a:lnTo>
                <a:lnTo>
                  <a:pt x="59910" y="53940"/>
                </a:lnTo>
                <a:lnTo>
                  <a:pt x="59930" y="53670"/>
                </a:lnTo>
                <a:lnTo>
                  <a:pt x="59650" y="53130"/>
                </a:lnTo>
                <a:lnTo>
                  <a:pt x="59360" y="52720"/>
                </a:lnTo>
                <a:lnTo>
                  <a:pt x="58970" y="52380"/>
                </a:lnTo>
                <a:lnTo>
                  <a:pt x="58600" y="51570"/>
                </a:lnTo>
                <a:lnTo>
                  <a:pt x="58550" y="51500"/>
                </a:lnTo>
                <a:lnTo>
                  <a:pt x="58310" y="51490"/>
                </a:lnTo>
                <a:lnTo>
                  <a:pt x="58910" y="51060"/>
                </a:lnTo>
                <a:lnTo>
                  <a:pt x="58940" y="51040"/>
                </a:lnTo>
                <a:lnTo>
                  <a:pt x="58910" y="51120"/>
                </a:lnTo>
                <a:lnTo>
                  <a:pt x="58960" y="51290"/>
                </a:lnTo>
                <a:lnTo>
                  <a:pt x="59180" y="51400"/>
                </a:lnTo>
                <a:lnTo>
                  <a:pt x="59450" y="51670"/>
                </a:lnTo>
                <a:lnTo>
                  <a:pt x="59740" y="52230"/>
                </a:lnTo>
                <a:lnTo>
                  <a:pt x="59890" y="52430"/>
                </a:lnTo>
                <a:lnTo>
                  <a:pt x="60150" y="52620"/>
                </a:lnTo>
                <a:lnTo>
                  <a:pt x="60520" y="52760"/>
                </a:lnTo>
                <a:lnTo>
                  <a:pt x="60640" y="52680"/>
                </a:lnTo>
                <a:lnTo>
                  <a:pt x="60680" y="52510"/>
                </a:lnTo>
                <a:lnTo>
                  <a:pt x="60810" y="52400"/>
                </a:lnTo>
                <a:lnTo>
                  <a:pt x="61160" y="52300"/>
                </a:lnTo>
                <a:lnTo>
                  <a:pt x="61270" y="52250"/>
                </a:lnTo>
                <a:lnTo>
                  <a:pt x="61360" y="52330"/>
                </a:lnTo>
                <a:lnTo>
                  <a:pt x="61830" y="52860"/>
                </a:lnTo>
                <a:lnTo>
                  <a:pt x="61880" y="52930"/>
                </a:lnTo>
                <a:lnTo>
                  <a:pt x="62350" y="53710"/>
                </a:lnTo>
                <a:lnTo>
                  <a:pt x="62510" y="54080"/>
                </a:lnTo>
                <a:lnTo>
                  <a:pt x="61910" y="54070"/>
                </a:lnTo>
                <a:lnTo>
                  <a:pt x="61510" y="54210"/>
                </a:lnTo>
                <a:lnTo>
                  <a:pt x="61150" y="54410"/>
                </a:lnTo>
                <a:lnTo>
                  <a:pt x="60310" y="54680"/>
                </a:lnTo>
                <a:lnTo>
                  <a:pt x="60140" y="54980"/>
                </a:lnTo>
                <a:lnTo>
                  <a:pt x="60030" y="55310"/>
                </a:lnTo>
                <a:lnTo>
                  <a:pt x="59830" y="55480"/>
                </a:lnTo>
                <a:lnTo>
                  <a:pt x="59470" y="55670"/>
                </a:lnTo>
                <a:lnTo>
                  <a:pt x="59500" y="56010"/>
                </a:lnTo>
                <a:lnTo>
                  <a:pt x="59710" y="56450"/>
                </a:lnTo>
                <a:lnTo>
                  <a:pt x="59870" y="56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