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Mengeš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engeš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680" y="30930"/>
                </a:moveTo>
                <a:lnTo>
                  <a:pt x="39600" y="31170"/>
                </a:lnTo>
                <a:lnTo>
                  <a:pt x="39890" y="31310"/>
                </a:lnTo>
                <a:lnTo>
                  <a:pt x="39710" y="31840"/>
                </a:lnTo>
                <a:lnTo>
                  <a:pt x="39880" y="33030"/>
                </a:lnTo>
                <a:lnTo>
                  <a:pt x="37890" y="33670"/>
                </a:lnTo>
                <a:lnTo>
                  <a:pt x="37700" y="33120"/>
                </a:lnTo>
                <a:lnTo>
                  <a:pt x="37980" y="32920"/>
                </a:lnTo>
                <a:lnTo>
                  <a:pt x="38100" y="32650"/>
                </a:lnTo>
                <a:lnTo>
                  <a:pt x="38360" y="32470"/>
                </a:lnTo>
                <a:lnTo>
                  <a:pt x="38380" y="31930"/>
                </a:lnTo>
                <a:lnTo>
                  <a:pt x="39680" y="3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