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Medvode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edvod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600" y="31200"/>
                </a:moveTo>
                <a:lnTo>
                  <a:pt x="36100" y="31140"/>
                </a:lnTo>
                <a:lnTo>
                  <a:pt x="36410" y="33210"/>
                </a:lnTo>
                <a:lnTo>
                  <a:pt x="36150" y="33600"/>
                </a:lnTo>
                <a:lnTo>
                  <a:pt x="35740" y="33840"/>
                </a:lnTo>
                <a:lnTo>
                  <a:pt x="35370" y="33840"/>
                </a:lnTo>
                <a:lnTo>
                  <a:pt x="35180" y="33910"/>
                </a:lnTo>
                <a:lnTo>
                  <a:pt x="35060" y="34060"/>
                </a:lnTo>
                <a:lnTo>
                  <a:pt x="35020" y="34200"/>
                </a:lnTo>
                <a:lnTo>
                  <a:pt x="35000" y="34290"/>
                </a:lnTo>
                <a:lnTo>
                  <a:pt x="35120" y="34370"/>
                </a:lnTo>
                <a:lnTo>
                  <a:pt x="35210" y="34650"/>
                </a:lnTo>
                <a:lnTo>
                  <a:pt x="35300" y="34830"/>
                </a:lnTo>
                <a:lnTo>
                  <a:pt x="35420" y="34980"/>
                </a:lnTo>
                <a:lnTo>
                  <a:pt x="35500" y="35130"/>
                </a:lnTo>
                <a:lnTo>
                  <a:pt x="35440" y="35200"/>
                </a:lnTo>
                <a:lnTo>
                  <a:pt x="35290" y="35260"/>
                </a:lnTo>
                <a:lnTo>
                  <a:pt x="34650" y="35730"/>
                </a:lnTo>
                <a:lnTo>
                  <a:pt x="33600" y="35430"/>
                </a:lnTo>
                <a:lnTo>
                  <a:pt x="32980" y="35710"/>
                </a:lnTo>
                <a:lnTo>
                  <a:pt x="32620" y="35560"/>
                </a:lnTo>
                <a:lnTo>
                  <a:pt x="32480" y="35420"/>
                </a:lnTo>
                <a:lnTo>
                  <a:pt x="32240" y="35090"/>
                </a:lnTo>
                <a:lnTo>
                  <a:pt x="32410" y="34460"/>
                </a:lnTo>
                <a:lnTo>
                  <a:pt x="32330" y="34240"/>
                </a:lnTo>
                <a:lnTo>
                  <a:pt x="32410" y="33900"/>
                </a:lnTo>
                <a:lnTo>
                  <a:pt x="32610" y="33580"/>
                </a:lnTo>
                <a:lnTo>
                  <a:pt x="33180" y="33130"/>
                </a:lnTo>
                <a:lnTo>
                  <a:pt x="33520" y="33060"/>
                </a:lnTo>
                <a:lnTo>
                  <a:pt x="33760" y="32930"/>
                </a:lnTo>
                <a:lnTo>
                  <a:pt x="33900" y="32710"/>
                </a:lnTo>
                <a:lnTo>
                  <a:pt x="33950" y="32600"/>
                </a:lnTo>
                <a:lnTo>
                  <a:pt x="34230" y="32510"/>
                </a:lnTo>
                <a:lnTo>
                  <a:pt x="34820" y="32080"/>
                </a:lnTo>
                <a:lnTo>
                  <a:pt x="34740" y="31900"/>
                </a:lnTo>
                <a:lnTo>
                  <a:pt x="34600" y="31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