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Markovci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arkovc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0400" y="23780"/>
                </a:moveTo>
                <a:lnTo>
                  <a:pt x="80260" y="23930"/>
                </a:lnTo>
                <a:lnTo>
                  <a:pt x="80170" y="23990"/>
                </a:lnTo>
                <a:lnTo>
                  <a:pt x="79930" y="24080"/>
                </a:lnTo>
                <a:lnTo>
                  <a:pt x="79700" y="24090"/>
                </a:lnTo>
                <a:lnTo>
                  <a:pt x="79180" y="23930"/>
                </a:lnTo>
                <a:lnTo>
                  <a:pt x="78930" y="23770"/>
                </a:lnTo>
                <a:lnTo>
                  <a:pt x="78750" y="23310"/>
                </a:lnTo>
                <a:lnTo>
                  <a:pt x="78710" y="23190"/>
                </a:lnTo>
                <a:lnTo>
                  <a:pt x="78520" y="23050"/>
                </a:lnTo>
                <a:lnTo>
                  <a:pt x="77810" y="22770"/>
                </a:lnTo>
                <a:lnTo>
                  <a:pt x="78720" y="22190"/>
                </a:lnTo>
                <a:lnTo>
                  <a:pt x="78830" y="22060"/>
                </a:lnTo>
                <a:lnTo>
                  <a:pt x="78930" y="21900"/>
                </a:lnTo>
                <a:lnTo>
                  <a:pt x="78940" y="21640"/>
                </a:lnTo>
                <a:lnTo>
                  <a:pt x="80100" y="21800"/>
                </a:lnTo>
                <a:lnTo>
                  <a:pt x="80230" y="22390"/>
                </a:lnTo>
                <a:lnTo>
                  <a:pt x="80260" y="22760"/>
                </a:lnTo>
                <a:lnTo>
                  <a:pt x="80490" y="23280"/>
                </a:lnTo>
                <a:lnTo>
                  <a:pt x="80530" y="23500"/>
                </a:lnTo>
                <a:lnTo>
                  <a:pt x="80540" y="23630"/>
                </a:lnTo>
                <a:lnTo>
                  <a:pt x="80400" y="23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