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Maribor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aribo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6560" y="12750"/>
                </a:moveTo>
                <a:lnTo>
                  <a:pt x="66660" y="12510"/>
                </a:lnTo>
                <a:lnTo>
                  <a:pt x="66740" y="12110"/>
                </a:lnTo>
                <a:lnTo>
                  <a:pt x="67220" y="12590"/>
                </a:lnTo>
                <a:lnTo>
                  <a:pt x="68200" y="12860"/>
                </a:lnTo>
                <a:lnTo>
                  <a:pt x="68770" y="12840"/>
                </a:lnTo>
                <a:lnTo>
                  <a:pt x="68990" y="12940"/>
                </a:lnTo>
                <a:lnTo>
                  <a:pt x="69190" y="13190"/>
                </a:lnTo>
                <a:lnTo>
                  <a:pt x="69440" y="13350"/>
                </a:lnTo>
                <a:lnTo>
                  <a:pt x="69830" y="13710"/>
                </a:lnTo>
                <a:lnTo>
                  <a:pt x="69930" y="14010"/>
                </a:lnTo>
                <a:lnTo>
                  <a:pt x="70400" y="14360"/>
                </a:lnTo>
                <a:lnTo>
                  <a:pt x="71340" y="14420"/>
                </a:lnTo>
                <a:lnTo>
                  <a:pt x="71900" y="14980"/>
                </a:lnTo>
                <a:lnTo>
                  <a:pt x="72520" y="15400"/>
                </a:lnTo>
                <a:lnTo>
                  <a:pt x="73220" y="15440"/>
                </a:lnTo>
                <a:lnTo>
                  <a:pt x="73500" y="15240"/>
                </a:lnTo>
                <a:lnTo>
                  <a:pt x="73670" y="15470"/>
                </a:lnTo>
                <a:lnTo>
                  <a:pt x="73760" y="15580"/>
                </a:lnTo>
                <a:lnTo>
                  <a:pt x="73820" y="15740"/>
                </a:lnTo>
                <a:lnTo>
                  <a:pt x="73920" y="15820"/>
                </a:lnTo>
                <a:lnTo>
                  <a:pt x="73480" y="16340"/>
                </a:lnTo>
                <a:lnTo>
                  <a:pt x="73020" y="16940"/>
                </a:lnTo>
                <a:lnTo>
                  <a:pt x="72590" y="17170"/>
                </a:lnTo>
                <a:lnTo>
                  <a:pt x="72530" y="17320"/>
                </a:lnTo>
                <a:lnTo>
                  <a:pt x="72500" y="17420"/>
                </a:lnTo>
                <a:lnTo>
                  <a:pt x="72540" y="17540"/>
                </a:lnTo>
                <a:lnTo>
                  <a:pt x="72630" y="17740"/>
                </a:lnTo>
                <a:lnTo>
                  <a:pt x="72840" y="18110"/>
                </a:lnTo>
                <a:lnTo>
                  <a:pt x="71820" y="17800"/>
                </a:lnTo>
                <a:lnTo>
                  <a:pt x="69280" y="17610"/>
                </a:lnTo>
                <a:lnTo>
                  <a:pt x="67990" y="17900"/>
                </a:lnTo>
                <a:lnTo>
                  <a:pt x="67600" y="17560"/>
                </a:lnTo>
                <a:lnTo>
                  <a:pt x="67900" y="15700"/>
                </a:lnTo>
                <a:lnTo>
                  <a:pt x="67560" y="15280"/>
                </a:lnTo>
                <a:lnTo>
                  <a:pt x="67560" y="15010"/>
                </a:lnTo>
                <a:lnTo>
                  <a:pt x="67510" y="14610"/>
                </a:lnTo>
                <a:lnTo>
                  <a:pt x="67360" y="14420"/>
                </a:lnTo>
                <a:lnTo>
                  <a:pt x="67230" y="14320"/>
                </a:lnTo>
                <a:lnTo>
                  <a:pt x="67080" y="14250"/>
                </a:lnTo>
                <a:lnTo>
                  <a:pt x="66960" y="14080"/>
                </a:lnTo>
                <a:lnTo>
                  <a:pt x="66860" y="13850"/>
                </a:lnTo>
                <a:lnTo>
                  <a:pt x="66870" y="13530"/>
                </a:lnTo>
                <a:lnTo>
                  <a:pt x="66740" y="12970"/>
                </a:lnTo>
                <a:lnTo>
                  <a:pt x="66560" y="12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