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Makole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Makol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1490" y="27760"/>
                </a:moveTo>
                <a:lnTo>
                  <a:pt x="70570" y="27780"/>
                </a:lnTo>
                <a:lnTo>
                  <a:pt x="70220" y="27660"/>
                </a:lnTo>
                <a:lnTo>
                  <a:pt x="70650" y="27130"/>
                </a:lnTo>
                <a:lnTo>
                  <a:pt x="70590" y="26580"/>
                </a:lnTo>
                <a:lnTo>
                  <a:pt x="70560" y="26220"/>
                </a:lnTo>
                <a:lnTo>
                  <a:pt x="70370" y="26040"/>
                </a:lnTo>
                <a:lnTo>
                  <a:pt x="70120" y="25940"/>
                </a:lnTo>
                <a:lnTo>
                  <a:pt x="70120" y="25890"/>
                </a:lnTo>
                <a:lnTo>
                  <a:pt x="70150" y="25530"/>
                </a:lnTo>
                <a:lnTo>
                  <a:pt x="70150" y="25080"/>
                </a:lnTo>
                <a:lnTo>
                  <a:pt x="70400" y="24760"/>
                </a:lnTo>
                <a:lnTo>
                  <a:pt x="71220" y="24710"/>
                </a:lnTo>
                <a:lnTo>
                  <a:pt x="71530" y="24520"/>
                </a:lnTo>
                <a:lnTo>
                  <a:pt x="71640" y="24650"/>
                </a:lnTo>
                <a:lnTo>
                  <a:pt x="72180" y="24730"/>
                </a:lnTo>
                <a:lnTo>
                  <a:pt x="72390" y="24840"/>
                </a:lnTo>
                <a:lnTo>
                  <a:pt x="72540" y="25150"/>
                </a:lnTo>
                <a:lnTo>
                  <a:pt x="72540" y="25630"/>
                </a:lnTo>
                <a:lnTo>
                  <a:pt x="72490" y="26210"/>
                </a:lnTo>
                <a:lnTo>
                  <a:pt x="72360" y="26540"/>
                </a:lnTo>
                <a:lnTo>
                  <a:pt x="72270" y="26810"/>
                </a:lnTo>
                <a:lnTo>
                  <a:pt x="71490" y="27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