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Majšperk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ajšper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4880" y="24380"/>
                </a:moveTo>
                <a:lnTo>
                  <a:pt x="75070" y="24810"/>
                </a:lnTo>
                <a:lnTo>
                  <a:pt x="75150" y="24910"/>
                </a:lnTo>
                <a:lnTo>
                  <a:pt x="75200" y="25050"/>
                </a:lnTo>
                <a:lnTo>
                  <a:pt x="74840" y="25820"/>
                </a:lnTo>
                <a:lnTo>
                  <a:pt x="74030" y="26770"/>
                </a:lnTo>
                <a:lnTo>
                  <a:pt x="73710" y="27280"/>
                </a:lnTo>
                <a:lnTo>
                  <a:pt x="73600" y="28270"/>
                </a:lnTo>
                <a:lnTo>
                  <a:pt x="73120" y="28100"/>
                </a:lnTo>
                <a:lnTo>
                  <a:pt x="72030" y="28180"/>
                </a:lnTo>
                <a:lnTo>
                  <a:pt x="71490" y="27760"/>
                </a:lnTo>
                <a:lnTo>
                  <a:pt x="72270" y="26810"/>
                </a:lnTo>
                <a:lnTo>
                  <a:pt x="72360" y="26540"/>
                </a:lnTo>
                <a:lnTo>
                  <a:pt x="72490" y="26210"/>
                </a:lnTo>
                <a:lnTo>
                  <a:pt x="72540" y="25630"/>
                </a:lnTo>
                <a:lnTo>
                  <a:pt x="72540" y="25150"/>
                </a:lnTo>
                <a:lnTo>
                  <a:pt x="72390" y="24840"/>
                </a:lnTo>
                <a:lnTo>
                  <a:pt x="72180" y="24730"/>
                </a:lnTo>
                <a:lnTo>
                  <a:pt x="71640" y="24650"/>
                </a:lnTo>
                <a:lnTo>
                  <a:pt x="71530" y="24520"/>
                </a:lnTo>
                <a:lnTo>
                  <a:pt x="71360" y="24310"/>
                </a:lnTo>
                <a:lnTo>
                  <a:pt x="71280" y="24090"/>
                </a:lnTo>
                <a:lnTo>
                  <a:pt x="71370" y="23850"/>
                </a:lnTo>
                <a:lnTo>
                  <a:pt x="73920" y="24030"/>
                </a:lnTo>
                <a:lnTo>
                  <a:pt x="74360" y="24130"/>
                </a:lnTo>
                <a:lnTo>
                  <a:pt x="74880" y="2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