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Lukovica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uko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580" y="30890"/>
                </a:moveTo>
                <a:lnTo>
                  <a:pt x="43530" y="30760"/>
                </a:lnTo>
                <a:lnTo>
                  <a:pt x="44080" y="30950"/>
                </a:lnTo>
                <a:lnTo>
                  <a:pt x="44470" y="31020"/>
                </a:lnTo>
                <a:lnTo>
                  <a:pt x="45080" y="31020"/>
                </a:lnTo>
                <a:lnTo>
                  <a:pt x="45540" y="30860"/>
                </a:lnTo>
                <a:lnTo>
                  <a:pt x="48810" y="30490"/>
                </a:lnTo>
                <a:lnTo>
                  <a:pt x="48890" y="31230"/>
                </a:lnTo>
                <a:lnTo>
                  <a:pt x="48630" y="31720"/>
                </a:lnTo>
                <a:lnTo>
                  <a:pt x="48420" y="31800"/>
                </a:lnTo>
                <a:lnTo>
                  <a:pt x="46530" y="32020"/>
                </a:lnTo>
                <a:lnTo>
                  <a:pt x="46440" y="32080"/>
                </a:lnTo>
                <a:lnTo>
                  <a:pt x="46480" y="32160"/>
                </a:lnTo>
                <a:lnTo>
                  <a:pt x="46670" y="32270"/>
                </a:lnTo>
                <a:lnTo>
                  <a:pt x="46770" y="32510"/>
                </a:lnTo>
                <a:lnTo>
                  <a:pt x="46080" y="32300"/>
                </a:lnTo>
                <a:lnTo>
                  <a:pt x="45150" y="32170"/>
                </a:lnTo>
                <a:lnTo>
                  <a:pt x="43930" y="32430"/>
                </a:lnTo>
                <a:lnTo>
                  <a:pt x="43390" y="32860"/>
                </a:lnTo>
                <a:lnTo>
                  <a:pt x="42600" y="33190"/>
                </a:lnTo>
                <a:lnTo>
                  <a:pt x="42380" y="32910"/>
                </a:lnTo>
                <a:lnTo>
                  <a:pt x="42140" y="32840"/>
                </a:lnTo>
                <a:lnTo>
                  <a:pt x="42040" y="32780"/>
                </a:lnTo>
                <a:lnTo>
                  <a:pt x="41950" y="32670"/>
                </a:lnTo>
                <a:lnTo>
                  <a:pt x="41870" y="32550"/>
                </a:lnTo>
                <a:lnTo>
                  <a:pt x="41770" y="32480"/>
                </a:lnTo>
                <a:lnTo>
                  <a:pt x="41670" y="32460"/>
                </a:lnTo>
                <a:lnTo>
                  <a:pt x="41640" y="32330"/>
                </a:lnTo>
                <a:lnTo>
                  <a:pt x="41690" y="32090"/>
                </a:lnTo>
                <a:lnTo>
                  <a:pt x="42010" y="31450"/>
                </a:lnTo>
                <a:lnTo>
                  <a:pt x="4258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