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Luce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Slovenia • State Map | Fully Editable Vector Shape</a:t>
            </a:r>
          </a:p>
        </p:txBody>
      </p:sp>
      <p:sp>
        <p:nvSpPr>
          <p:cNvPr id="101" name="Luce"/>
          <p:cNvSpPr/>
          <p:nvPr/>
        </p:nvSpPr>
        <p:spPr>
          <a:xfrm>
            <a:off x="2355120" y="1325880"/>
            <a:ext cx="7481454" cy="4937760"/>
          </a:xfrm>
          <a:custGeom>
            <a:avLst/>
            <a:gdLst/>
            <a:ahLst/>
            <a:cxnLst/>
            <a:rect l="0" t="0" r="100000" b="66000"/>
            <a:pathLst>
              <a:path w="100000" h="66000">
                <a:moveTo>
                  <a:pt x="44640" y="21600"/>
                </a:moveTo>
                <a:lnTo>
                  <a:pt x="45080" y="21190"/>
                </a:lnTo>
                <a:lnTo>
                  <a:pt x="45250" y="21160"/>
                </a:lnTo>
                <a:lnTo>
                  <a:pt x="46070" y="21450"/>
                </a:lnTo>
                <a:lnTo>
                  <a:pt x="46110" y="22130"/>
                </a:lnTo>
                <a:lnTo>
                  <a:pt x="46210" y="22540"/>
                </a:lnTo>
                <a:lnTo>
                  <a:pt x="46150" y="22980"/>
                </a:lnTo>
                <a:lnTo>
                  <a:pt x="45400" y="25070"/>
                </a:lnTo>
                <a:lnTo>
                  <a:pt x="43970" y="26230"/>
                </a:lnTo>
                <a:lnTo>
                  <a:pt x="43230" y="27230"/>
                </a:lnTo>
                <a:lnTo>
                  <a:pt x="42650" y="27250"/>
                </a:lnTo>
                <a:lnTo>
                  <a:pt x="42490" y="27070"/>
                </a:lnTo>
                <a:lnTo>
                  <a:pt x="42400" y="26690"/>
                </a:lnTo>
                <a:lnTo>
                  <a:pt x="42220" y="26240"/>
                </a:lnTo>
                <a:lnTo>
                  <a:pt x="41530" y="25270"/>
                </a:lnTo>
                <a:lnTo>
                  <a:pt x="41330" y="23910"/>
                </a:lnTo>
                <a:lnTo>
                  <a:pt x="42180" y="23980"/>
                </a:lnTo>
                <a:lnTo>
                  <a:pt x="43830" y="23190"/>
                </a:lnTo>
                <a:lnTo>
                  <a:pt x="44150" y="22960"/>
                </a:lnTo>
                <a:lnTo>
                  <a:pt x="44310" y="22800"/>
                </a:lnTo>
                <a:lnTo>
                  <a:pt x="44270" y="22680"/>
                </a:lnTo>
                <a:lnTo>
                  <a:pt x="44220" y="22560"/>
                </a:lnTo>
                <a:lnTo>
                  <a:pt x="44220" y="22200"/>
                </a:lnTo>
                <a:lnTo>
                  <a:pt x="44640" y="216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