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Loški Potok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Loški Potok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2020" y="56970"/>
                </a:moveTo>
                <a:lnTo>
                  <a:pt x="41830" y="56860"/>
                </a:lnTo>
                <a:lnTo>
                  <a:pt x="41630" y="56770"/>
                </a:lnTo>
                <a:lnTo>
                  <a:pt x="40640" y="55980"/>
                </a:lnTo>
                <a:lnTo>
                  <a:pt x="40270" y="55590"/>
                </a:lnTo>
                <a:lnTo>
                  <a:pt x="40000" y="55070"/>
                </a:lnTo>
                <a:lnTo>
                  <a:pt x="39980" y="54510"/>
                </a:lnTo>
                <a:lnTo>
                  <a:pt x="40010" y="53750"/>
                </a:lnTo>
                <a:lnTo>
                  <a:pt x="39950" y="53120"/>
                </a:lnTo>
                <a:lnTo>
                  <a:pt x="39630" y="52940"/>
                </a:lnTo>
                <a:lnTo>
                  <a:pt x="39290" y="53080"/>
                </a:lnTo>
                <a:lnTo>
                  <a:pt x="39280" y="53070"/>
                </a:lnTo>
                <a:lnTo>
                  <a:pt x="39260" y="52980"/>
                </a:lnTo>
                <a:lnTo>
                  <a:pt x="38990" y="52380"/>
                </a:lnTo>
                <a:lnTo>
                  <a:pt x="38930" y="51930"/>
                </a:lnTo>
                <a:lnTo>
                  <a:pt x="38380" y="50190"/>
                </a:lnTo>
                <a:lnTo>
                  <a:pt x="38740" y="50030"/>
                </a:lnTo>
                <a:lnTo>
                  <a:pt x="38900" y="50170"/>
                </a:lnTo>
                <a:lnTo>
                  <a:pt x="39490" y="50150"/>
                </a:lnTo>
                <a:lnTo>
                  <a:pt x="40150" y="50390"/>
                </a:lnTo>
                <a:lnTo>
                  <a:pt x="40750" y="50410"/>
                </a:lnTo>
                <a:lnTo>
                  <a:pt x="41040" y="50590"/>
                </a:lnTo>
                <a:lnTo>
                  <a:pt x="41180" y="50770"/>
                </a:lnTo>
                <a:lnTo>
                  <a:pt x="41510" y="51300"/>
                </a:lnTo>
                <a:lnTo>
                  <a:pt x="42120" y="52050"/>
                </a:lnTo>
                <a:lnTo>
                  <a:pt x="42390" y="52310"/>
                </a:lnTo>
                <a:lnTo>
                  <a:pt x="43300" y="52620"/>
                </a:lnTo>
                <a:lnTo>
                  <a:pt x="43660" y="52860"/>
                </a:lnTo>
                <a:lnTo>
                  <a:pt x="43970" y="52960"/>
                </a:lnTo>
                <a:lnTo>
                  <a:pt x="44020" y="53090"/>
                </a:lnTo>
                <a:lnTo>
                  <a:pt x="44080" y="53280"/>
                </a:lnTo>
                <a:lnTo>
                  <a:pt x="44060" y="53440"/>
                </a:lnTo>
                <a:lnTo>
                  <a:pt x="44080" y="53580"/>
                </a:lnTo>
                <a:lnTo>
                  <a:pt x="43980" y="53800"/>
                </a:lnTo>
                <a:lnTo>
                  <a:pt x="43830" y="54180"/>
                </a:lnTo>
                <a:lnTo>
                  <a:pt x="43380" y="54580"/>
                </a:lnTo>
                <a:lnTo>
                  <a:pt x="43750" y="55860"/>
                </a:lnTo>
                <a:lnTo>
                  <a:pt x="42510" y="56720"/>
                </a:lnTo>
                <a:lnTo>
                  <a:pt x="42020" y="56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