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Loška dolina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oška dol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290" y="53080"/>
                </a:moveTo>
                <a:lnTo>
                  <a:pt x="39140" y="53150"/>
                </a:lnTo>
                <a:lnTo>
                  <a:pt x="38910" y="53400"/>
                </a:lnTo>
                <a:lnTo>
                  <a:pt x="38550" y="54230"/>
                </a:lnTo>
                <a:lnTo>
                  <a:pt x="38250" y="54680"/>
                </a:lnTo>
                <a:lnTo>
                  <a:pt x="37520" y="55500"/>
                </a:lnTo>
                <a:lnTo>
                  <a:pt x="37250" y="55890"/>
                </a:lnTo>
                <a:lnTo>
                  <a:pt x="37070" y="56420"/>
                </a:lnTo>
                <a:lnTo>
                  <a:pt x="37050" y="56600"/>
                </a:lnTo>
                <a:lnTo>
                  <a:pt x="37030" y="56590"/>
                </a:lnTo>
                <a:lnTo>
                  <a:pt x="36950" y="56550"/>
                </a:lnTo>
                <a:lnTo>
                  <a:pt x="36740" y="56570"/>
                </a:lnTo>
                <a:lnTo>
                  <a:pt x="36540" y="56540"/>
                </a:lnTo>
                <a:lnTo>
                  <a:pt x="36370" y="56610"/>
                </a:lnTo>
                <a:lnTo>
                  <a:pt x="36150" y="56550"/>
                </a:lnTo>
                <a:lnTo>
                  <a:pt x="35830" y="56570"/>
                </a:lnTo>
                <a:lnTo>
                  <a:pt x="35530" y="56530"/>
                </a:lnTo>
                <a:lnTo>
                  <a:pt x="35510" y="56440"/>
                </a:lnTo>
                <a:lnTo>
                  <a:pt x="35660" y="56250"/>
                </a:lnTo>
                <a:lnTo>
                  <a:pt x="35670" y="55960"/>
                </a:lnTo>
                <a:lnTo>
                  <a:pt x="35600" y="55740"/>
                </a:lnTo>
                <a:lnTo>
                  <a:pt x="35220" y="55380"/>
                </a:lnTo>
                <a:lnTo>
                  <a:pt x="35040" y="55040"/>
                </a:lnTo>
                <a:lnTo>
                  <a:pt x="35060" y="54750"/>
                </a:lnTo>
                <a:lnTo>
                  <a:pt x="35160" y="53920"/>
                </a:lnTo>
                <a:lnTo>
                  <a:pt x="35150" y="53190"/>
                </a:lnTo>
                <a:lnTo>
                  <a:pt x="34890" y="52820"/>
                </a:lnTo>
                <a:lnTo>
                  <a:pt x="34220" y="52050"/>
                </a:lnTo>
                <a:lnTo>
                  <a:pt x="34010" y="51300"/>
                </a:lnTo>
                <a:lnTo>
                  <a:pt x="34710" y="51190"/>
                </a:lnTo>
                <a:lnTo>
                  <a:pt x="36670" y="49630"/>
                </a:lnTo>
                <a:lnTo>
                  <a:pt x="37530" y="50320"/>
                </a:lnTo>
                <a:lnTo>
                  <a:pt x="38020" y="50410"/>
                </a:lnTo>
                <a:lnTo>
                  <a:pt x="38150" y="50360"/>
                </a:lnTo>
                <a:lnTo>
                  <a:pt x="38380" y="50190"/>
                </a:lnTo>
                <a:lnTo>
                  <a:pt x="38930" y="51930"/>
                </a:lnTo>
                <a:lnTo>
                  <a:pt x="38990" y="52380"/>
                </a:lnTo>
                <a:lnTo>
                  <a:pt x="39260" y="52980"/>
                </a:lnTo>
                <a:lnTo>
                  <a:pt x="39280" y="53070"/>
                </a:lnTo>
                <a:lnTo>
                  <a:pt x="39290" y="53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