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Lovrenc na Pohorju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ovrenc na Pohorju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520" y="14760"/>
                </a:moveTo>
                <a:lnTo>
                  <a:pt x="64740" y="14910"/>
                </a:lnTo>
                <a:lnTo>
                  <a:pt x="64930" y="15100"/>
                </a:lnTo>
                <a:lnTo>
                  <a:pt x="65050" y="15450"/>
                </a:lnTo>
                <a:lnTo>
                  <a:pt x="64990" y="16210"/>
                </a:lnTo>
                <a:lnTo>
                  <a:pt x="64710" y="16550"/>
                </a:lnTo>
                <a:lnTo>
                  <a:pt x="64730" y="16730"/>
                </a:lnTo>
                <a:lnTo>
                  <a:pt x="64680" y="16990"/>
                </a:lnTo>
                <a:lnTo>
                  <a:pt x="64440" y="17540"/>
                </a:lnTo>
                <a:lnTo>
                  <a:pt x="63700" y="18330"/>
                </a:lnTo>
                <a:lnTo>
                  <a:pt x="63500" y="19250"/>
                </a:lnTo>
                <a:lnTo>
                  <a:pt x="63000" y="19480"/>
                </a:lnTo>
                <a:lnTo>
                  <a:pt x="62900" y="19550"/>
                </a:lnTo>
                <a:lnTo>
                  <a:pt x="62720" y="19620"/>
                </a:lnTo>
                <a:lnTo>
                  <a:pt x="62600" y="19590"/>
                </a:lnTo>
                <a:lnTo>
                  <a:pt x="62230" y="19230"/>
                </a:lnTo>
                <a:lnTo>
                  <a:pt x="62090" y="19140"/>
                </a:lnTo>
                <a:lnTo>
                  <a:pt x="61390" y="19260"/>
                </a:lnTo>
                <a:lnTo>
                  <a:pt x="60830" y="19060"/>
                </a:lnTo>
                <a:lnTo>
                  <a:pt x="60730" y="18630"/>
                </a:lnTo>
                <a:lnTo>
                  <a:pt x="61040" y="17860"/>
                </a:lnTo>
                <a:lnTo>
                  <a:pt x="61220" y="17270"/>
                </a:lnTo>
                <a:lnTo>
                  <a:pt x="61510" y="16860"/>
                </a:lnTo>
                <a:lnTo>
                  <a:pt x="61780" y="16160"/>
                </a:lnTo>
                <a:lnTo>
                  <a:pt x="62300" y="15420"/>
                </a:lnTo>
                <a:lnTo>
                  <a:pt x="62380" y="15150"/>
                </a:lnTo>
                <a:lnTo>
                  <a:pt x="62370" y="14790"/>
                </a:lnTo>
                <a:lnTo>
                  <a:pt x="62440" y="14650"/>
                </a:lnTo>
                <a:lnTo>
                  <a:pt x="62580" y="14590"/>
                </a:lnTo>
                <a:lnTo>
                  <a:pt x="62930" y="14630"/>
                </a:lnTo>
                <a:lnTo>
                  <a:pt x="63490" y="14810"/>
                </a:lnTo>
                <a:lnTo>
                  <a:pt x="63560" y="14850"/>
                </a:lnTo>
                <a:lnTo>
                  <a:pt x="64000" y="15160"/>
                </a:lnTo>
                <a:lnTo>
                  <a:pt x="64140" y="15170"/>
                </a:lnTo>
                <a:lnTo>
                  <a:pt x="64300" y="15170"/>
                </a:lnTo>
                <a:lnTo>
                  <a:pt x="64520" y="1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