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Logatec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Logatec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8360" y="38150"/>
                </a:moveTo>
                <a:lnTo>
                  <a:pt x="28530" y="38840"/>
                </a:lnTo>
                <a:lnTo>
                  <a:pt x="28810" y="38920"/>
                </a:lnTo>
                <a:lnTo>
                  <a:pt x="29500" y="39380"/>
                </a:lnTo>
                <a:lnTo>
                  <a:pt x="29460" y="39460"/>
                </a:lnTo>
                <a:lnTo>
                  <a:pt x="29210" y="39630"/>
                </a:lnTo>
                <a:lnTo>
                  <a:pt x="29080" y="40200"/>
                </a:lnTo>
                <a:lnTo>
                  <a:pt x="29130" y="40510"/>
                </a:lnTo>
                <a:lnTo>
                  <a:pt x="29000" y="40750"/>
                </a:lnTo>
                <a:lnTo>
                  <a:pt x="28950" y="40960"/>
                </a:lnTo>
                <a:lnTo>
                  <a:pt x="29050" y="41150"/>
                </a:lnTo>
                <a:lnTo>
                  <a:pt x="29180" y="41230"/>
                </a:lnTo>
                <a:lnTo>
                  <a:pt x="29320" y="41220"/>
                </a:lnTo>
                <a:lnTo>
                  <a:pt x="29500" y="41310"/>
                </a:lnTo>
                <a:lnTo>
                  <a:pt x="29760" y="41490"/>
                </a:lnTo>
                <a:lnTo>
                  <a:pt x="30380" y="42120"/>
                </a:lnTo>
                <a:lnTo>
                  <a:pt x="31110" y="43020"/>
                </a:lnTo>
                <a:lnTo>
                  <a:pt x="31500" y="43920"/>
                </a:lnTo>
                <a:lnTo>
                  <a:pt x="30840" y="45560"/>
                </a:lnTo>
                <a:lnTo>
                  <a:pt x="29270" y="44870"/>
                </a:lnTo>
                <a:lnTo>
                  <a:pt x="28630" y="44470"/>
                </a:lnTo>
                <a:lnTo>
                  <a:pt x="28030" y="44340"/>
                </a:lnTo>
                <a:lnTo>
                  <a:pt x="26500" y="44620"/>
                </a:lnTo>
                <a:lnTo>
                  <a:pt x="26350" y="44210"/>
                </a:lnTo>
                <a:lnTo>
                  <a:pt x="26010" y="43270"/>
                </a:lnTo>
                <a:lnTo>
                  <a:pt x="25870" y="43070"/>
                </a:lnTo>
                <a:lnTo>
                  <a:pt x="25770" y="42750"/>
                </a:lnTo>
                <a:lnTo>
                  <a:pt x="25760" y="42440"/>
                </a:lnTo>
                <a:lnTo>
                  <a:pt x="25800" y="42070"/>
                </a:lnTo>
                <a:lnTo>
                  <a:pt x="26000" y="41680"/>
                </a:lnTo>
                <a:lnTo>
                  <a:pt x="26180" y="41190"/>
                </a:lnTo>
                <a:lnTo>
                  <a:pt x="26210" y="40770"/>
                </a:lnTo>
                <a:lnTo>
                  <a:pt x="26160" y="40590"/>
                </a:lnTo>
                <a:lnTo>
                  <a:pt x="26030" y="40540"/>
                </a:lnTo>
                <a:lnTo>
                  <a:pt x="26000" y="40450"/>
                </a:lnTo>
                <a:lnTo>
                  <a:pt x="26060" y="40290"/>
                </a:lnTo>
                <a:lnTo>
                  <a:pt x="26350" y="40060"/>
                </a:lnTo>
                <a:lnTo>
                  <a:pt x="26580" y="39820"/>
                </a:lnTo>
                <a:lnTo>
                  <a:pt x="26830" y="39500"/>
                </a:lnTo>
                <a:lnTo>
                  <a:pt x="26870" y="38940"/>
                </a:lnTo>
                <a:lnTo>
                  <a:pt x="27800" y="38340"/>
                </a:lnTo>
                <a:lnTo>
                  <a:pt x="28260" y="37600"/>
                </a:lnTo>
                <a:lnTo>
                  <a:pt x="28430" y="37740"/>
                </a:lnTo>
                <a:lnTo>
                  <a:pt x="28360" y="38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