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Log-Dragomer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og-Dragomer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33560" y="40290"/>
                </a:moveTo>
                <a:lnTo>
                  <a:pt x="33570" y="40030"/>
                </a:lnTo>
                <a:lnTo>
                  <a:pt x="33540" y="39800"/>
                </a:lnTo>
                <a:lnTo>
                  <a:pt x="33460" y="39510"/>
                </a:lnTo>
                <a:lnTo>
                  <a:pt x="33240" y="39350"/>
                </a:lnTo>
                <a:lnTo>
                  <a:pt x="33030" y="39160"/>
                </a:lnTo>
                <a:lnTo>
                  <a:pt x="32840" y="38740"/>
                </a:lnTo>
                <a:lnTo>
                  <a:pt x="32860" y="38530"/>
                </a:lnTo>
                <a:lnTo>
                  <a:pt x="33240" y="38320"/>
                </a:lnTo>
                <a:lnTo>
                  <a:pt x="33450" y="38040"/>
                </a:lnTo>
                <a:lnTo>
                  <a:pt x="33980" y="37840"/>
                </a:lnTo>
                <a:lnTo>
                  <a:pt x="34310" y="38180"/>
                </a:lnTo>
                <a:lnTo>
                  <a:pt x="34380" y="38370"/>
                </a:lnTo>
                <a:lnTo>
                  <a:pt x="34370" y="38520"/>
                </a:lnTo>
                <a:lnTo>
                  <a:pt x="34330" y="38730"/>
                </a:lnTo>
                <a:lnTo>
                  <a:pt x="34000" y="38850"/>
                </a:lnTo>
                <a:lnTo>
                  <a:pt x="33790" y="39070"/>
                </a:lnTo>
                <a:lnTo>
                  <a:pt x="33610" y="39430"/>
                </a:lnTo>
                <a:lnTo>
                  <a:pt x="33700" y="39990"/>
                </a:lnTo>
                <a:lnTo>
                  <a:pt x="33560" y="4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