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Ljutomer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Ljutomer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8110" y="17740"/>
                </a:moveTo>
                <a:lnTo>
                  <a:pt x="87360" y="18590"/>
                </a:lnTo>
                <a:lnTo>
                  <a:pt x="87340" y="18940"/>
                </a:lnTo>
                <a:lnTo>
                  <a:pt x="87330" y="18950"/>
                </a:lnTo>
                <a:lnTo>
                  <a:pt x="87250" y="18990"/>
                </a:lnTo>
                <a:lnTo>
                  <a:pt x="87130" y="19100"/>
                </a:lnTo>
                <a:lnTo>
                  <a:pt x="87060" y="19240"/>
                </a:lnTo>
                <a:lnTo>
                  <a:pt x="86990" y="19340"/>
                </a:lnTo>
                <a:lnTo>
                  <a:pt x="86840" y="19380"/>
                </a:lnTo>
                <a:lnTo>
                  <a:pt x="86660" y="19310"/>
                </a:lnTo>
                <a:lnTo>
                  <a:pt x="86540" y="19420"/>
                </a:lnTo>
                <a:lnTo>
                  <a:pt x="86470" y="19450"/>
                </a:lnTo>
                <a:lnTo>
                  <a:pt x="86410" y="19420"/>
                </a:lnTo>
                <a:lnTo>
                  <a:pt x="86110" y="18980"/>
                </a:lnTo>
                <a:lnTo>
                  <a:pt x="85880" y="18760"/>
                </a:lnTo>
                <a:lnTo>
                  <a:pt x="85510" y="18490"/>
                </a:lnTo>
                <a:lnTo>
                  <a:pt x="85070" y="18590"/>
                </a:lnTo>
                <a:lnTo>
                  <a:pt x="84990" y="18750"/>
                </a:lnTo>
                <a:lnTo>
                  <a:pt x="84850" y="18790"/>
                </a:lnTo>
                <a:lnTo>
                  <a:pt x="84520" y="18760"/>
                </a:lnTo>
                <a:lnTo>
                  <a:pt x="83870" y="18480"/>
                </a:lnTo>
                <a:lnTo>
                  <a:pt x="83790" y="18470"/>
                </a:lnTo>
                <a:lnTo>
                  <a:pt x="82530" y="18240"/>
                </a:lnTo>
                <a:lnTo>
                  <a:pt x="82070" y="18050"/>
                </a:lnTo>
                <a:lnTo>
                  <a:pt x="81170" y="17840"/>
                </a:lnTo>
                <a:lnTo>
                  <a:pt x="81350" y="17410"/>
                </a:lnTo>
                <a:lnTo>
                  <a:pt x="81350" y="17270"/>
                </a:lnTo>
                <a:lnTo>
                  <a:pt x="81400" y="17120"/>
                </a:lnTo>
                <a:lnTo>
                  <a:pt x="81360" y="17010"/>
                </a:lnTo>
                <a:lnTo>
                  <a:pt x="81400" y="16910"/>
                </a:lnTo>
                <a:lnTo>
                  <a:pt x="81570" y="16670"/>
                </a:lnTo>
                <a:lnTo>
                  <a:pt x="81770" y="16530"/>
                </a:lnTo>
                <a:lnTo>
                  <a:pt x="81900" y="16410"/>
                </a:lnTo>
                <a:lnTo>
                  <a:pt x="82830" y="16550"/>
                </a:lnTo>
                <a:lnTo>
                  <a:pt x="83400" y="16670"/>
                </a:lnTo>
                <a:lnTo>
                  <a:pt x="84110" y="17090"/>
                </a:lnTo>
                <a:lnTo>
                  <a:pt x="84700" y="17230"/>
                </a:lnTo>
                <a:lnTo>
                  <a:pt x="85030" y="17240"/>
                </a:lnTo>
                <a:lnTo>
                  <a:pt x="85370" y="17150"/>
                </a:lnTo>
                <a:lnTo>
                  <a:pt x="85510" y="17040"/>
                </a:lnTo>
                <a:lnTo>
                  <a:pt x="85600" y="16930"/>
                </a:lnTo>
                <a:lnTo>
                  <a:pt x="85630" y="16810"/>
                </a:lnTo>
                <a:lnTo>
                  <a:pt x="85670" y="16550"/>
                </a:lnTo>
                <a:lnTo>
                  <a:pt x="85700" y="16420"/>
                </a:lnTo>
                <a:lnTo>
                  <a:pt x="85730" y="16320"/>
                </a:lnTo>
                <a:lnTo>
                  <a:pt x="85740" y="16210"/>
                </a:lnTo>
                <a:lnTo>
                  <a:pt x="85660" y="16130"/>
                </a:lnTo>
                <a:lnTo>
                  <a:pt x="85600" y="16040"/>
                </a:lnTo>
                <a:lnTo>
                  <a:pt x="85680" y="15790"/>
                </a:lnTo>
                <a:lnTo>
                  <a:pt x="86080" y="15530"/>
                </a:lnTo>
                <a:lnTo>
                  <a:pt x="86200" y="15510"/>
                </a:lnTo>
                <a:lnTo>
                  <a:pt x="86400" y="15520"/>
                </a:lnTo>
                <a:lnTo>
                  <a:pt x="86480" y="15460"/>
                </a:lnTo>
                <a:lnTo>
                  <a:pt x="86840" y="14780"/>
                </a:lnTo>
                <a:lnTo>
                  <a:pt x="87730" y="16050"/>
                </a:lnTo>
                <a:lnTo>
                  <a:pt x="87920" y="16320"/>
                </a:lnTo>
                <a:lnTo>
                  <a:pt x="88320" y="16640"/>
                </a:lnTo>
                <a:lnTo>
                  <a:pt x="88430" y="16520"/>
                </a:lnTo>
                <a:lnTo>
                  <a:pt x="88510" y="16440"/>
                </a:lnTo>
                <a:lnTo>
                  <a:pt x="88710" y="16330"/>
                </a:lnTo>
                <a:lnTo>
                  <a:pt x="89010" y="16850"/>
                </a:lnTo>
                <a:lnTo>
                  <a:pt x="89550" y="17010"/>
                </a:lnTo>
                <a:lnTo>
                  <a:pt x="89290" y="17180"/>
                </a:lnTo>
                <a:lnTo>
                  <a:pt x="88590" y="16890"/>
                </a:lnTo>
                <a:lnTo>
                  <a:pt x="88080" y="17500"/>
                </a:lnTo>
                <a:lnTo>
                  <a:pt x="88110" y="17720"/>
                </a:lnTo>
                <a:lnTo>
                  <a:pt x="88110" y="17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