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Ljubno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Ljubn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6070" y="21450"/>
                </a:moveTo>
                <a:lnTo>
                  <a:pt x="48600" y="21510"/>
                </a:lnTo>
                <a:lnTo>
                  <a:pt x="48860" y="21760"/>
                </a:lnTo>
                <a:lnTo>
                  <a:pt x="48900" y="22750"/>
                </a:lnTo>
                <a:lnTo>
                  <a:pt x="48470" y="24000"/>
                </a:lnTo>
                <a:lnTo>
                  <a:pt x="48310" y="24490"/>
                </a:lnTo>
                <a:lnTo>
                  <a:pt x="48300" y="25110"/>
                </a:lnTo>
                <a:lnTo>
                  <a:pt x="47880" y="26030"/>
                </a:lnTo>
                <a:lnTo>
                  <a:pt x="47340" y="26010"/>
                </a:lnTo>
                <a:lnTo>
                  <a:pt x="46260" y="25130"/>
                </a:lnTo>
                <a:lnTo>
                  <a:pt x="45980" y="24970"/>
                </a:lnTo>
                <a:lnTo>
                  <a:pt x="45880" y="24870"/>
                </a:lnTo>
                <a:lnTo>
                  <a:pt x="45400" y="25070"/>
                </a:lnTo>
                <a:lnTo>
                  <a:pt x="46150" y="22980"/>
                </a:lnTo>
                <a:lnTo>
                  <a:pt x="46210" y="22540"/>
                </a:lnTo>
                <a:lnTo>
                  <a:pt x="46110" y="22130"/>
                </a:lnTo>
                <a:lnTo>
                  <a:pt x="46070" y="21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