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Ljubljana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Ljubljan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4650" y="35730"/>
                </a:moveTo>
                <a:lnTo>
                  <a:pt x="35290" y="35260"/>
                </a:lnTo>
                <a:lnTo>
                  <a:pt x="35440" y="35200"/>
                </a:lnTo>
                <a:lnTo>
                  <a:pt x="35500" y="35130"/>
                </a:lnTo>
                <a:lnTo>
                  <a:pt x="35420" y="34980"/>
                </a:lnTo>
                <a:lnTo>
                  <a:pt x="35300" y="34830"/>
                </a:lnTo>
                <a:lnTo>
                  <a:pt x="35210" y="34650"/>
                </a:lnTo>
                <a:lnTo>
                  <a:pt x="35120" y="34370"/>
                </a:lnTo>
                <a:lnTo>
                  <a:pt x="35000" y="34290"/>
                </a:lnTo>
                <a:lnTo>
                  <a:pt x="35020" y="34200"/>
                </a:lnTo>
                <a:lnTo>
                  <a:pt x="35060" y="34060"/>
                </a:lnTo>
                <a:lnTo>
                  <a:pt x="35180" y="33910"/>
                </a:lnTo>
                <a:lnTo>
                  <a:pt x="35370" y="33840"/>
                </a:lnTo>
                <a:lnTo>
                  <a:pt x="35740" y="33840"/>
                </a:lnTo>
                <a:lnTo>
                  <a:pt x="36150" y="33600"/>
                </a:lnTo>
                <a:lnTo>
                  <a:pt x="36410" y="33210"/>
                </a:lnTo>
                <a:lnTo>
                  <a:pt x="36610" y="33400"/>
                </a:lnTo>
                <a:lnTo>
                  <a:pt x="36920" y="33370"/>
                </a:lnTo>
                <a:lnTo>
                  <a:pt x="37700" y="33120"/>
                </a:lnTo>
                <a:lnTo>
                  <a:pt x="37890" y="33670"/>
                </a:lnTo>
                <a:lnTo>
                  <a:pt x="38440" y="34340"/>
                </a:lnTo>
                <a:lnTo>
                  <a:pt x="39290" y="34700"/>
                </a:lnTo>
                <a:lnTo>
                  <a:pt x="39960" y="34790"/>
                </a:lnTo>
                <a:lnTo>
                  <a:pt x="40010" y="35160"/>
                </a:lnTo>
                <a:lnTo>
                  <a:pt x="40060" y="35500"/>
                </a:lnTo>
                <a:lnTo>
                  <a:pt x="40630" y="35850"/>
                </a:lnTo>
                <a:lnTo>
                  <a:pt x="41130" y="35980"/>
                </a:lnTo>
                <a:lnTo>
                  <a:pt x="41840" y="35940"/>
                </a:lnTo>
                <a:lnTo>
                  <a:pt x="42430" y="35740"/>
                </a:lnTo>
                <a:lnTo>
                  <a:pt x="42600" y="35780"/>
                </a:lnTo>
                <a:lnTo>
                  <a:pt x="42840" y="35940"/>
                </a:lnTo>
                <a:lnTo>
                  <a:pt x="43420" y="35880"/>
                </a:lnTo>
                <a:lnTo>
                  <a:pt x="43740" y="36130"/>
                </a:lnTo>
                <a:lnTo>
                  <a:pt x="43790" y="36290"/>
                </a:lnTo>
                <a:lnTo>
                  <a:pt x="44110" y="36450"/>
                </a:lnTo>
                <a:lnTo>
                  <a:pt x="44020" y="36760"/>
                </a:lnTo>
                <a:lnTo>
                  <a:pt x="44020" y="36940"/>
                </a:lnTo>
                <a:lnTo>
                  <a:pt x="43970" y="37070"/>
                </a:lnTo>
                <a:lnTo>
                  <a:pt x="44150" y="37310"/>
                </a:lnTo>
                <a:lnTo>
                  <a:pt x="44330" y="37510"/>
                </a:lnTo>
                <a:lnTo>
                  <a:pt x="44470" y="37760"/>
                </a:lnTo>
                <a:lnTo>
                  <a:pt x="44550" y="38010"/>
                </a:lnTo>
                <a:lnTo>
                  <a:pt x="44440" y="38240"/>
                </a:lnTo>
                <a:lnTo>
                  <a:pt x="44500" y="39060"/>
                </a:lnTo>
                <a:lnTo>
                  <a:pt x="44220" y="39250"/>
                </a:lnTo>
                <a:lnTo>
                  <a:pt x="43780" y="39020"/>
                </a:lnTo>
                <a:lnTo>
                  <a:pt x="43510" y="38790"/>
                </a:lnTo>
                <a:lnTo>
                  <a:pt x="43350" y="38710"/>
                </a:lnTo>
                <a:lnTo>
                  <a:pt x="43100" y="38720"/>
                </a:lnTo>
                <a:lnTo>
                  <a:pt x="42680" y="38960"/>
                </a:lnTo>
                <a:lnTo>
                  <a:pt x="42560" y="39160"/>
                </a:lnTo>
                <a:lnTo>
                  <a:pt x="42400" y="39330"/>
                </a:lnTo>
                <a:lnTo>
                  <a:pt x="41930" y="39600"/>
                </a:lnTo>
                <a:lnTo>
                  <a:pt x="41060" y="39630"/>
                </a:lnTo>
                <a:lnTo>
                  <a:pt x="40650" y="39320"/>
                </a:lnTo>
                <a:lnTo>
                  <a:pt x="39800" y="38540"/>
                </a:lnTo>
                <a:lnTo>
                  <a:pt x="39110" y="38390"/>
                </a:lnTo>
                <a:lnTo>
                  <a:pt x="38500" y="38500"/>
                </a:lnTo>
                <a:lnTo>
                  <a:pt x="38320" y="38640"/>
                </a:lnTo>
                <a:lnTo>
                  <a:pt x="38340" y="39020"/>
                </a:lnTo>
                <a:lnTo>
                  <a:pt x="38250" y="39580"/>
                </a:lnTo>
                <a:lnTo>
                  <a:pt x="37680" y="39260"/>
                </a:lnTo>
                <a:lnTo>
                  <a:pt x="37380" y="39280"/>
                </a:lnTo>
                <a:lnTo>
                  <a:pt x="36730" y="39510"/>
                </a:lnTo>
                <a:lnTo>
                  <a:pt x="36550" y="39880"/>
                </a:lnTo>
                <a:lnTo>
                  <a:pt x="35710" y="40250"/>
                </a:lnTo>
                <a:lnTo>
                  <a:pt x="35430" y="40010"/>
                </a:lnTo>
                <a:lnTo>
                  <a:pt x="35450" y="39730"/>
                </a:lnTo>
                <a:lnTo>
                  <a:pt x="35660" y="39430"/>
                </a:lnTo>
                <a:lnTo>
                  <a:pt x="35900" y="39190"/>
                </a:lnTo>
                <a:lnTo>
                  <a:pt x="36070" y="38960"/>
                </a:lnTo>
                <a:lnTo>
                  <a:pt x="36010" y="38780"/>
                </a:lnTo>
                <a:lnTo>
                  <a:pt x="35650" y="38510"/>
                </a:lnTo>
                <a:lnTo>
                  <a:pt x="35240" y="37970"/>
                </a:lnTo>
                <a:lnTo>
                  <a:pt x="35550" y="37780"/>
                </a:lnTo>
                <a:lnTo>
                  <a:pt x="35570" y="37680"/>
                </a:lnTo>
                <a:lnTo>
                  <a:pt x="35590" y="37480"/>
                </a:lnTo>
                <a:lnTo>
                  <a:pt x="35560" y="37090"/>
                </a:lnTo>
                <a:lnTo>
                  <a:pt x="35480" y="36840"/>
                </a:lnTo>
                <a:lnTo>
                  <a:pt x="35410" y="36660"/>
                </a:lnTo>
                <a:lnTo>
                  <a:pt x="35340" y="36560"/>
                </a:lnTo>
                <a:lnTo>
                  <a:pt x="35100" y="35920"/>
                </a:lnTo>
                <a:lnTo>
                  <a:pt x="35010" y="35810"/>
                </a:lnTo>
                <a:lnTo>
                  <a:pt x="34840" y="35740"/>
                </a:lnTo>
                <a:lnTo>
                  <a:pt x="34650" y="35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