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Litija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Litija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46960" y="33480"/>
                </a:moveTo>
                <a:lnTo>
                  <a:pt x="47090" y="33790"/>
                </a:lnTo>
                <a:lnTo>
                  <a:pt x="48310" y="33800"/>
                </a:lnTo>
                <a:lnTo>
                  <a:pt x="48560" y="33860"/>
                </a:lnTo>
                <a:lnTo>
                  <a:pt x="48660" y="33990"/>
                </a:lnTo>
                <a:lnTo>
                  <a:pt x="48670" y="34120"/>
                </a:lnTo>
                <a:lnTo>
                  <a:pt x="48640" y="34310"/>
                </a:lnTo>
                <a:lnTo>
                  <a:pt x="48600" y="34450"/>
                </a:lnTo>
                <a:lnTo>
                  <a:pt x="48620" y="34650"/>
                </a:lnTo>
                <a:lnTo>
                  <a:pt x="48940" y="35200"/>
                </a:lnTo>
                <a:lnTo>
                  <a:pt x="49070" y="35290"/>
                </a:lnTo>
                <a:lnTo>
                  <a:pt x="49160" y="35320"/>
                </a:lnTo>
                <a:lnTo>
                  <a:pt x="49260" y="35280"/>
                </a:lnTo>
                <a:lnTo>
                  <a:pt x="49370" y="35270"/>
                </a:lnTo>
                <a:lnTo>
                  <a:pt x="49720" y="35270"/>
                </a:lnTo>
                <a:lnTo>
                  <a:pt x="50190" y="35180"/>
                </a:lnTo>
                <a:lnTo>
                  <a:pt x="50320" y="35130"/>
                </a:lnTo>
                <a:lnTo>
                  <a:pt x="50440" y="35060"/>
                </a:lnTo>
                <a:lnTo>
                  <a:pt x="50540" y="34970"/>
                </a:lnTo>
                <a:lnTo>
                  <a:pt x="50810" y="34660"/>
                </a:lnTo>
                <a:lnTo>
                  <a:pt x="51040" y="34510"/>
                </a:lnTo>
                <a:lnTo>
                  <a:pt x="51720" y="34220"/>
                </a:lnTo>
                <a:lnTo>
                  <a:pt x="51860" y="35060"/>
                </a:lnTo>
                <a:lnTo>
                  <a:pt x="51780" y="35300"/>
                </a:lnTo>
                <a:lnTo>
                  <a:pt x="51660" y="35510"/>
                </a:lnTo>
                <a:lnTo>
                  <a:pt x="51520" y="35630"/>
                </a:lnTo>
                <a:lnTo>
                  <a:pt x="51530" y="35800"/>
                </a:lnTo>
                <a:lnTo>
                  <a:pt x="51590" y="36040"/>
                </a:lnTo>
                <a:lnTo>
                  <a:pt x="51630" y="36350"/>
                </a:lnTo>
                <a:lnTo>
                  <a:pt x="51770" y="36620"/>
                </a:lnTo>
                <a:lnTo>
                  <a:pt x="51790" y="36840"/>
                </a:lnTo>
                <a:lnTo>
                  <a:pt x="52210" y="36960"/>
                </a:lnTo>
                <a:lnTo>
                  <a:pt x="52500" y="36920"/>
                </a:lnTo>
                <a:lnTo>
                  <a:pt x="53790" y="36490"/>
                </a:lnTo>
                <a:lnTo>
                  <a:pt x="53890" y="36960"/>
                </a:lnTo>
                <a:lnTo>
                  <a:pt x="53980" y="37160"/>
                </a:lnTo>
                <a:lnTo>
                  <a:pt x="54440" y="37500"/>
                </a:lnTo>
                <a:lnTo>
                  <a:pt x="54420" y="37900"/>
                </a:lnTo>
                <a:lnTo>
                  <a:pt x="55070" y="39000"/>
                </a:lnTo>
                <a:lnTo>
                  <a:pt x="54680" y="38970"/>
                </a:lnTo>
                <a:lnTo>
                  <a:pt x="54620" y="38910"/>
                </a:lnTo>
                <a:lnTo>
                  <a:pt x="54530" y="38890"/>
                </a:lnTo>
                <a:lnTo>
                  <a:pt x="54300" y="38910"/>
                </a:lnTo>
                <a:lnTo>
                  <a:pt x="54010" y="39120"/>
                </a:lnTo>
                <a:lnTo>
                  <a:pt x="53310" y="39090"/>
                </a:lnTo>
                <a:lnTo>
                  <a:pt x="52890" y="39160"/>
                </a:lnTo>
                <a:lnTo>
                  <a:pt x="52820" y="39430"/>
                </a:lnTo>
                <a:lnTo>
                  <a:pt x="52780" y="39770"/>
                </a:lnTo>
                <a:lnTo>
                  <a:pt x="52650" y="40110"/>
                </a:lnTo>
                <a:lnTo>
                  <a:pt x="52610" y="40170"/>
                </a:lnTo>
                <a:lnTo>
                  <a:pt x="52420" y="40410"/>
                </a:lnTo>
                <a:lnTo>
                  <a:pt x="51720" y="40660"/>
                </a:lnTo>
                <a:lnTo>
                  <a:pt x="51710" y="40650"/>
                </a:lnTo>
                <a:lnTo>
                  <a:pt x="51210" y="40320"/>
                </a:lnTo>
                <a:lnTo>
                  <a:pt x="50810" y="40230"/>
                </a:lnTo>
                <a:lnTo>
                  <a:pt x="50410" y="40210"/>
                </a:lnTo>
                <a:lnTo>
                  <a:pt x="50280" y="39430"/>
                </a:lnTo>
                <a:lnTo>
                  <a:pt x="49870" y="38420"/>
                </a:lnTo>
                <a:lnTo>
                  <a:pt x="49210" y="37800"/>
                </a:lnTo>
                <a:lnTo>
                  <a:pt x="48530" y="36910"/>
                </a:lnTo>
                <a:lnTo>
                  <a:pt x="47850" y="36270"/>
                </a:lnTo>
                <a:lnTo>
                  <a:pt x="47230" y="36140"/>
                </a:lnTo>
                <a:lnTo>
                  <a:pt x="46120" y="36700"/>
                </a:lnTo>
                <a:lnTo>
                  <a:pt x="44560" y="36420"/>
                </a:lnTo>
                <a:lnTo>
                  <a:pt x="44110" y="36450"/>
                </a:lnTo>
                <a:lnTo>
                  <a:pt x="43790" y="36290"/>
                </a:lnTo>
                <a:lnTo>
                  <a:pt x="43740" y="36130"/>
                </a:lnTo>
                <a:lnTo>
                  <a:pt x="43420" y="35880"/>
                </a:lnTo>
                <a:lnTo>
                  <a:pt x="44350" y="35410"/>
                </a:lnTo>
                <a:lnTo>
                  <a:pt x="44510" y="35300"/>
                </a:lnTo>
                <a:lnTo>
                  <a:pt x="44620" y="35010"/>
                </a:lnTo>
                <a:lnTo>
                  <a:pt x="46130" y="34380"/>
                </a:lnTo>
                <a:lnTo>
                  <a:pt x="46960" y="3348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