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Lendava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end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1330" y="12590"/>
                </a:moveTo>
                <a:lnTo>
                  <a:pt x="91450" y="12890"/>
                </a:lnTo>
                <a:lnTo>
                  <a:pt x="91970" y="13320"/>
                </a:lnTo>
                <a:lnTo>
                  <a:pt x="93000" y="13930"/>
                </a:lnTo>
                <a:lnTo>
                  <a:pt x="94060" y="15600"/>
                </a:lnTo>
                <a:lnTo>
                  <a:pt x="95040" y="16430"/>
                </a:lnTo>
                <a:lnTo>
                  <a:pt x="95450" y="18240"/>
                </a:lnTo>
                <a:lnTo>
                  <a:pt x="94760" y="17680"/>
                </a:lnTo>
                <a:lnTo>
                  <a:pt x="94470" y="17510"/>
                </a:lnTo>
                <a:lnTo>
                  <a:pt x="94170" y="17460"/>
                </a:lnTo>
                <a:lnTo>
                  <a:pt x="93540" y="17540"/>
                </a:lnTo>
                <a:lnTo>
                  <a:pt x="93290" y="17510"/>
                </a:lnTo>
                <a:lnTo>
                  <a:pt x="93050" y="17340"/>
                </a:lnTo>
                <a:lnTo>
                  <a:pt x="92560" y="16820"/>
                </a:lnTo>
                <a:lnTo>
                  <a:pt x="92310" y="16650"/>
                </a:lnTo>
                <a:lnTo>
                  <a:pt x="91980" y="16630"/>
                </a:lnTo>
                <a:lnTo>
                  <a:pt x="91610" y="16660"/>
                </a:lnTo>
                <a:lnTo>
                  <a:pt x="91250" y="16610"/>
                </a:lnTo>
                <a:lnTo>
                  <a:pt x="90910" y="16340"/>
                </a:lnTo>
                <a:lnTo>
                  <a:pt x="90730" y="16650"/>
                </a:lnTo>
                <a:lnTo>
                  <a:pt x="90720" y="16640"/>
                </a:lnTo>
                <a:lnTo>
                  <a:pt x="90520" y="16340"/>
                </a:lnTo>
                <a:lnTo>
                  <a:pt x="90400" y="16470"/>
                </a:lnTo>
                <a:lnTo>
                  <a:pt x="90390" y="16470"/>
                </a:lnTo>
                <a:lnTo>
                  <a:pt x="90250" y="16420"/>
                </a:lnTo>
                <a:lnTo>
                  <a:pt x="90070" y="16270"/>
                </a:lnTo>
                <a:lnTo>
                  <a:pt x="90240" y="15940"/>
                </a:lnTo>
                <a:lnTo>
                  <a:pt x="90520" y="15930"/>
                </a:lnTo>
                <a:lnTo>
                  <a:pt x="90700" y="15890"/>
                </a:lnTo>
                <a:lnTo>
                  <a:pt x="91190" y="15670"/>
                </a:lnTo>
                <a:lnTo>
                  <a:pt x="91640" y="15370"/>
                </a:lnTo>
                <a:lnTo>
                  <a:pt x="91830" y="15170"/>
                </a:lnTo>
                <a:lnTo>
                  <a:pt x="92060" y="15030"/>
                </a:lnTo>
                <a:lnTo>
                  <a:pt x="91510" y="14120"/>
                </a:lnTo>
                <a:lnTo>
                  <a:pt x="90620" y="13470"/>
                </a:lnTo>
                <a:lnTo>
                  <a:pt x="91170" y="12680"/>
                </a:lnTo>
                <a:lnTo>
                  <a:pt x="91320" y="12590"/>
                </a:lnTo>
                <a:lnTo>
                  <a:pt x="91330" y="1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