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Lenart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enart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3480" y="16340"/>
                </a:moveTo>
                <a:lnTo>
                  <a:pt x="73920" y="15820"/>
                </a:lnTo>
                <a:lnTo>
                  <a:pt x="73820" y="15740"/>
                </a:lnTo>
                <a:lnTo>
                  <a:pt x="73760" y="15580"/>
                </a:lnTo>
                <a:lnTo>
                  <a:pt x="73670" y="15470"/>
                </a:lnTo>
                <a:lnTo>
                  <a:pt x="73500" y="15240"/>
                </a:lnTo>
                <a:lnTo>
                  <a:pt x="73590" y="14880"/>
                </a:lnTo>
                <a:lnTo>
                  <a:pt x="74050" y="14720"/>
                </a:lnTo>
                <a:lnTo>
                  <a:pt x="74660" y="14240"/>
                </a:lnTo>
                <a:lnTo>
                  <a:pt x="75010" y="13890"/>
                </a:lnTo>
                <a:lnTo>
                  <a:pt x="75100" y="13410"/>
                </a:lnTo>
                <a:lnTo>
                  <a:pt x="75300" y="13480"/>
                </a:lnTo>
                <a:lnTo>
                  <a:pt x="75540" y="13800"/>
                </a:lnTo>
                <a:lnTo>
                  <a:pt x="75730" y="13860"/>
                </a:lnTo>
                <a:lnTo>
                  <a:pt x="76130" y="13830"/>
                </a:lnTo>
                <a:lnTo>
                  <a:pt x="76150" y="13750"/>
                </a:lnTo>
                <a:lnTo>
                  <a:pt x="76310" y="13800"/>
                </a:lnTo>
                <a:lnTo>
                  <a:pt x="76450" y="13810"/>
                </a:lnTo>
                <a:lnTo>
                  <a:pt x="76620" y="13650"/>
                </a:lnTo>
                <a:lnTo>
                  <a:pt x="76950" y="13840"/>
                </a:lnTo>
                <a:lnTo>
                  <a:pt x="76700" y="13950"/>
                </a:lnTo>
                <a:lnTo>
                  <a:pt x="76480" y="14090"/>
                </a:lnTo>
                <a:lnTo>
                  <a:pt x="76220" y="14310"/>
                </a:lnTo>
                <a:lnTo>
                  <a:pt x="76180" y="14750"/>
                </a:lnTo>
                <a:lnTo>
                  <a:pt x="76310" y="14910"/>
                </a:lnTo>
                <a:lnTo>
                  <a:pt x="76500" y="15020"/>
                </a:lnTo>
                <a:lnTo>
                  <a:pt x="76630" y="15210"/>
                </a:lnTo>
                <a:lnTo>
                  <a:pt x="76780" y="15380"/>
                </a:lnTo>
                <a:lnTo>
                  <a:pt x="76840" y="15650"/>
                </a:lnTo>
                <a:lnTo>
                  <a:pt x="76650" y="15760"/>
                </a:lnTo>
                <a:lnTo>
                  <a:pt x="76480" y="15900"/>
                </a:lnTo>
                <a:lnTo>
                  <a:pt x="76330" y="16170"/>
                </a:lnTo>
                <a:lnTo>
                  <a:pt x="76290" y="16420"/>
                </a:lnTo>
                <a:lnTo>
                  <a:pt x="76440" y="16550"/>
                </a:lnTo>
                <a:lnTo>
                  <a:pt x="76520" y="16660"/>
                </a:lnTo>
                <a:lnTo>
                  <a:pt x="76750" y="16940"/>
                </a:lnTo>
                <a:lnTo>
                  <a:pt x="76690" y="17070"/>
                </a:lnTo>
                <a:lnTo>
                  <a:pt x="76600" y="17240"/>
                </a:lnTo>
                <a:lnTo>
                  <a:pt x="76540" y="17480"/>
                </a:lnTo>
                <a:lnTo>
                  <a:pt x="76450" y="17650"/>
                </a:lnTo>
                <a:lnTo>
                  <a:pt x="76380" y="18050"/>
                </a:lnTo>
                <a:lnTo>
                  <a:pt x="75490" y="18520"/>
                </a:lnTo>
                <a:lnTo>
                  <a:pt x="75280" y="18420"/>
                </a:lnTo>
                <a:lnTo>
                  <a:pt x="75110" y="18050"/>
                </a:lnTo>
                <a:lnTo>
                  <a:pt x="75150" y="17950"/>
                </a:lnTo>
                <a:lnTo>
                  <a:pt x="75230" y="17810"/>
                </a:lnTo>
                <a:lnTo>
                  <a:pt x="75320" y="17690"/>
                </a:lnTo>
                <a:lnTo>
                  <a:pt x="75250" y="17470"/>
                </a:lnTo>
                <a:lnTo>
                  <a:pt x="75080" y="17250"/>
                </a:lnTo>
                <a:lnTo>
                  <a:pt x="74550" y="16860"/>
                </a:lnTo>
                <a:lnTo>
                  <a:pt x="74490" y="16730"/>
                </a:lnTo>
                <a:lnTo>
                  <a:pt x="74460" y="16560"/>
                </a:lnTo>
                <a:lnTo>
                  <a:pt x="74380" y="16420"/>
                </a:lnTo>
                <a:lnTo>
                  <a:pt x="74260" y="16340"/>
                </a:lnTo>
                <a:lnTo>
                  <a:pt x="74110" y="16300"/>
                </a:lnTo>
                <a:lnTo>
                  <a:pt x="73920" y="16330"/>
                </a:lnTo>
                <a:lnTo>
                  <a:pt x="73480" y="16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