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Laško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aš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430" y="33530"/>
                </a:moveTo>
                <a:lnTo>
                  <a:pt x="62770" y="34680"/>
                </a:lnTo>
                <a:lnTo>
                  <a:pt x="62660" y="35110"/>
                </a:lnTo>
                <a:lnTo>
                  <a:pt x="62690" y="35470"/>
                </a:lnTo>
                <a:lnTo>
                  <a:pt x="62610" y="35690"/>
                </a:lnTo>
                <a:lnTo>
                  <a:pt x="62360" y="36180"/>
                </a:lnTo>
                <a:lnTo>
                  <a:pt x="60870" y="36320"/>
                </a:lnTo>
                <a:lnTo>
                  <a:pt x="60460" y="36490"/>
                </a:lnTo>
                <a:lnTo>
                  <a:pt x="60150" y="36720"/>
                </a:lnTo>
                <a:lnTo>
                  <a:pt x="60010" y="36720"/>
                </a:lnTo>
                <a:lnTo>
                  <a:pt x="59920" y="36600"/>
                </a:lnTo>
                <a:lnTo>
                  <a:pt x="59880" y="36360"/>
                </a:lnTo>
                <a:lnTo>
                  <a:pt x="59830" y="36210"/>
                </a:lnTo>
                <a:lnTo>
                  <a:pt x="59710" y="36020"/>
                </a:lnTo>
                <a:lnTo>
                  <a:pt x="59480" y="35870"/>
                </a:lnTo>
                <a:lnTo>
                  <a:pt x="59050" y="35710"/>
                </a:lnTo>
                <a:lnTo>
                  <a:pt x="57600" y="35700"/>
                </a:lnTo>
                <a:lnTo>
                  <a:pt x="57320" y="35760"/>
                </a:lnTo>
                <a:lnTo>
                  <a:pt x="57290" y="35820"/>
                </a:lnTo>
                <a:lnTo>
                  <a:pt x="57310" y="35920"/>
                </a:lnTo>
                <a:lnTo>
                  <a:pt x="57520" y="36160"/>
                </a:lnTo>
                <a:lnTo>
                  <a:pt x="57610" y="36320"/>
                </a:lnTo>
                <a:lnTo>
                  <a:pt x="57640" y="36420"/>
                </a:lnTo>
                <a:lnTo>
                  <a:pt x="57550" y="36650"/>
                </a:lnTo>
                <a:lnTo>
                  <a:pt x="56440" y="35330"/>
                </a:lnTo>
                <a:lnTo>
                  <a:pt x="56060" y="35150"/>
                </a:lnTo>
                <a:lnTo>
                  <a:pt x="55940" y="35050"/>
                </a:lnTo>
                <a:lnTo>
                  <a:pt x="55860" y="34960"/>
                </a:lnTo>
                <a:lnTo>
                  <a:pt x="55820" y="34840"/>
                </a:lnTo>
                <a:lnTo>
                  <a:pt x="55830" y="34750"/>
                </a:lnTo>
                <a:lnTo>
                  <a:pt x="55910" y="34620"/>
                </a:lnTo>
                <a:lnTo>
                  <a:pt x="56020" y="34600"/>
                </a:lnTo>
                <a:lnTo>
                  <a:pt x="56150" y="34660"/>
                </a:lnTo>
                <a:lnTo>
                  <a:pt x="56370" y="34810"/>
                </a:lnTo>
                <a:lnTo>
                  <a:pt x="56720" y="34930"/>
                </a:lnTo>
                <a:lnTo>
                  <a:pt x="56820" y="34880"/>
                </a:lnTo>
                <a:lnTo>
                  <a:pt x="57060" y="34720"/>
                </a:lnTo>
                <a:lnTo>
                  <a:pt x="57160" y="34570"/>
                </a:lnTo>
                <a:lnTo>
                  <a:pt x="57160" y="34350"/>
                </a:lnTo>
                <a:lnTo>
                  <a:pt x="56930" y="33810"/>
                </a:lnTo>
                <a:lnTo>
                  <a:pt x="56680" y="33430"/>
                </a:lnTo>
                <a:lnTo>
                  <a:pt x="56320" y="32990"/>
                </a:lnTo>
                <a:lnTo>
                  <a:pt x="55610" y="32460"/>
                </a:lnTo>
                <a:lnTo>
                  <a:pt x="55510" y="32220"/>
                </a:lnTo>
                <a:lnTo>
                  <a:pt x="54990" y="31550"/>
                </a:lnTo>
                <a:lnTo>
                  <a:pt x="56820" y="31500"/>
                </a:lnTo>
                <a:lnTo>
                  <a:pt x="57610" y="31340"/>
                </a:lnTo>
                <a:lnTo>
                  <a:pt x="57970" y="30930"/>
                </a:lnTo>
                <a:lnTo>
                  <a:pt x="58020" y="31140"/>
                </a:lnTo>
                <a:lnTo>
                  <a:pt x="58120" y="31170"/>
                </a:lnTo>
                <a:lnTo>
                  <a:pt x="58330" y="31190"/>
                </a:lnTo>
                <a:lnTo>
                  <a:pt x="58900" y="30960"/>
                </a:lnTo>
                <a:lnTo>
                  <a:pt x="59150" y="30970"/>
                </a:lnTo>
                <a:lnTo>
                  <a:pt x="59360" y="31110"/>
                </a:lnTo>
                <a:lnTo>
                  <a:pt x="60420" y="31320"/>
                </a:lnTo>
                <a:lnTo>
                  <a:pt x="60470" y="31600"/>
                </a:lnTo>
                <a:lnTo>
                  <a:pt x="60420" y="31720"/>
                </a:lnTo>
                <a:lnTo>
                  <a:pt x="60350" y="31860"/>
                </a:lnTo>
                <a:lnTo>
                  <a:pt x="60240" y="31960"/>
                </a:lnTo>
                <a:lnTo>
                  <a:pt x="60120" y="32020"/>
                </a:lnTo>
                <a:lnTo>
                  <a:pt x="60060" y="32100"/>
                </a:lnTo>
                <a:lnTo>
                  <a:pt x="60090" y="32210"/>
                </a:lnTo>
                <a:lnTo>
                  <a:pt x="60200" y="32290"/>
                </a:lnTo>
                <a:lnTo>
                  <a:pt x="60740" y="32260"/>
                </a:lnTo>
                <a:lnTo>
                  <a:pt x="62210" y="31630"/>
                </a:lnTo>
                <a:lnTo>
                  <a:pt x="62540" y="32200"/>
                </a:lnTo>
                <a:lnTo>
                  <a:pt x="62500" y="32600"/>
                </a:lnTo>
                <a:lnTo>
                  <a:pt x="62320" y="32950"/>
                </a:lnTo>
                <a:lnTo>
                  <a:pt x="62430" y="33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