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Kuzma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uzm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110" y="3760"/>
                </a:moveTo>
                <a:lnTo>
                  <a:pt x="83300" y="3050"/>
                </a:lnTo>
                <a:lnTo>
                  <a:pt x="84340" y="3310"/>
                </a:lnTo>
                <a:lnTo>
                  <a:pt x="84130" y="3870"/>
                </a:lnTo>
                <a:lnTo>
                  <a:pt x="84200" y="4310"/>
                </a:lnTo>
                <a:lnTo>
                  <a:pt x="83440" y="4350"/>
                </a:lnTo>
                <a:lnTo>
                  <a:pt x="83240" y="4420"/>
                </a:lnTo>
                <a:lnTo>
                  <a:pt x="82830" y="4750"/>
                </a:lnTo>
                <a:lnTo>
                  <a:pt x="82670" y="4910"/>
                </a:lnTo>
                <a:lnTo>
                  <a:pt x="82200" y="5020"/>
                </a:lnTo>
                <a:lnTo>
                  <a:pt x="82110" y="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