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Kungota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ungo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6740" y="12110"/>
                </a:moveTo>
                <a:lnTo>
                  <a:pt x="66750" y="12030"/>
                </a:lnTo>
                <a:lnTo>
                  <a:pt x="67040" y="11430"/>
                </a:lnTo>
                <a:lnTo>
                  <a:pt x="67480" y="11090"/>
                </a:lnTo>
                <a:lnTo>
                  <a:pt x="68100" y="10930"/>
                </a:lnTo>
                <a:lnTo>
                  <a:pt x="68710" y="10920"/>
                </a:lnTo>
                <a:lnTo>
                  <a:pt x="69150" y="11050"/>
                </a:lnTo>
                <a:lnTo>
                  <a:pt x="69520" y="10940"/>
                </a:lnTo>
                <a:lnTo>
                  <a:pt x="69670" y="10830"/>
                </a:lnTo>
                <a:lnTo>
                  <a:pt x="69690" y="11310"/>
                </a:lnTo>
                <a:lnTo>
                  <a:pt x="70360" y="12320"/>
                </a:lnTo>
                <a:lnTo>
                  <a:pt x="70900" y="13960"/>
                </a:lnTo>
                <a:lnTo>
                  <a:pt x="70400" y="14360"/>
                </a:lnTo>
                <a:lnTo>
                  <a:pt x="69930" y="14010"/>
                </a:lnTo>
                <a:lnTo>
                  <a:pt x="69830" y="13710"/>
                </a:lnTo>
                <a:lnTo>
                  <a:pt x="69440" y="13350"/>
                </a:lnTo>
                <a:lnTo>
                  <a:pt x="69190" y="13190"/>
                </a:lnTo>
                <a:lnTo>
                  <a:pt x="68990" y="12940"/>
                </a:lnTo>
                <a:lnTo>
                  <a:pt x="68770" y="12840"/>
                </a:lnTo>
                <a:lnTo>
                  <a:pt x="68200" y="12860"/>
                </a:lnTo>
                <a:lnTo>
                  <a:pt x="67220" y="12590"/>
                </a:lnTo>
                <a:lnTo>
                  <a:pt x="66740" y="1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