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Krško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Slovenia • State Map | Fully Editable Vector Shape</a:t>
            </a:r>
          </a:p>
        </p:txBody>
      </p:sp>
      <p:sp>
        <p:nvSpPr>
          <p:cNvPr id="101" name="Krško"/>
          <p:cNvSpPr/>
          <p:nvPr/>
        </p:nvSpPr>
        <p:spPr>
          <a:xfrm>
            <a:off x="2355120" y="1325880"/>
            <a:ext cx="7481454" cy="4937760"/>
          </a:xfrm>
          <a:custGeom>
            <a:avLst/>
            <a:gdLst/>
            <a:ahLst/>
            <a:cxnLst/>
            <a:rect l="0" t="0" r="100000" b="66000"/>
            <a:pathLst>
              <a:path w="100000" h="66000">
                <a:moveTo>
                  <a:pt x="67590" y="46490"/>
                </a:moveTo>
                <a:lnTo>
                  <a:pt x="66830" y="46360"/>
                </a:lnTo>
                <a:lnTo>
                  <a:pt x="66550" y="46500"/>
                </a:lnTo>
                <a:lnTo>
                  <a:pt x="66020" y="46950"/>
                </a:lnTo>
                <a:lnTo>
                  <a:pt x="65730" y="47050"/>
                </a:lnTo>
                <a:lnTo>
                  <a:pt x="65710" y="47050"/>
                </a:lnTo>
                <a:lnTo>
                  <a:pt x="65420" y="46570"/>
                </a:lnTo>
                <a:lnTo>
                  <a:pt x="65070" y="46340"/>
                </a:lnTo>
                <a:lnTo>
                  <a:pt x="64990" y="45720"/>
                </a:lnTo>
                <a:lnTo>
                  <a:pt x="64740" y="45370"/>
                </a:lnTo>
                <a:lnTo>
                  <a:pt x="64690" y="45060"/>
                </a:lnTo>
                <a:lnTo>
                  <a:pt x="64580" y="44680"/>
                </a:lnTo>
                <a:lnTo>
                  <a:pt x="64320" y="44410"/>
                </a:lnTo>
                <a:lnTo>
                  <a:pt x="64400" y="43870"/>
                </a:lnTo>
                <a:lnTo>
                  <a:pt x="63830" y="43910"/>
                </a:lnTo>
                <a:lnTo>
                  <a:pt x="63380" y="44260"/>
                </a:lnTo>
                <a:lnTo>
                  <a:pt x="62970" y="44480"/>
                </a:lnTo>
                <a:lnTo>
                  <a:pt x="62920" y="44300"/>
                </a:lnTo>
                <a:lnTo>
                  <a:pt x="62140" y="44000"/>
                </a:lnTo>
                <a:lnTo>
                  <a:pt x="61840" y="43670"/>
                </a:lnTo>
                <a:lnTo>
                  <a:pt x="61920" y="43350"/>
                </a:lnTo>
                <a:lnTo>
                  <a:pt x="61950" y="42650"/>
                </a:lnTo>
                <a:lnTo>
                  <a:pt x="62200" y="41890"/>
                </a:lnTo>
                <a:lnTo>
                  <a:pt x="62450" y="41210"/>
                </a:lnTo>
                <a:lnTo>
                  <a:pt x="62970" y="40440"/>
                </a:lnTo>
                <a:lnTo>
                  <a:pt x="63960" y="39430"/>
                </a:lnTo>
                <a:lnTo>
                  <a:pt x="64120" y="39150"/>
                </a:lnTo>
                <a:lnTo>
                  <a:pt x="64130" y="38890"/>
                </a:lnTo>
                <a:lnTo>
                  <a:pt x="64070" y="38650"/>
                </a:lnTo>
                <a:lnTo>
                  <a:pt x="63920" y="38430"/>
                </a:lnTo>
                <a:lnTo>
                  <a:pt x="63820" y="38100"/>
                </a:lnTo>
                <a:lnTo>
                  <a:pt x="63750" y="37800"/>
                </a:lnTo>
                <a:lnTo>
                  <a:pt x="63750" y="37440"/>
                </a:lnTo>
                <a:lnTo>
                  <a:pt x="63830" y="37250"/>
                </a:lnTo>
                <a:lnTo>
                  <a:pt x="63850" y="37100"/>
                </a:lnTo>
                <a:lnTo>
                  <a:pt x="63800" y="36550"/>
                </a:lnTo>
                <a:lnTo>
                  <a:pt x="65940" y="36360"/>
                </a:lnTo>
                <a:lnTo>
                  <a:pt x="66660" y="36690"/>
                </a:lnTo>
                <a:lnTo>
                  <a:pt x="66870" y="36710"/>
                </a:lnTo>
                <a:lnTo>
                  <a:pt x="67240" y="36990"/>
                </a:lnTo>
                <a:lnTo>
                  <a:pt x="67550" y="37340"/>
                </a:lnTo>
                <a:lnTo>
                  <a:pt x="67870" y="38470"/>
                </a:lnTo>
                <a:lnTo>
                  <a:pt x="68000" y="38990"/>
                </a:lnTo>
                <a:lnTo>
                  <a:pt x="68020" y="39180"/>
                </a:lnTo>
                <a:lnTo>
                  <a:pt x="68130" y="39270"/>
                </a:lnTo>
                <a:lnTo>
                  <a:pt x="68570" y="39430"/>
                </a:lnTo>
                <a:lnTo>
                  <a:pt x="68210" y="40330"/>
                </a:lnTo>
                <a:lnTo>
                  <a:pt x="68240" y="41800"/>
                </a:lnTo>
                <a:lnTo>
                  <a:pt x="68170" y="42240"/>
                </a:lnTo>
                <a:lnTo>
                  <a:pt x="68080" y="42490"/>
                </a:lnTo>
                <a:lnTo>
                  <a:pt x="67860" y="42630"/>
                </a:lnTo>
                <a:lnTo>
                  <a:pt x="67780" y="42990"/>
                </a:lnTo>
                <a:lnTo>
                  <a:pt x="67610" y="43080"/>
                </a:lnTo>
                <a:lnTo>
                  <a:pt x="67490" y="43190"/>
                </a:lnTo>
                <a:lnTo>
                  <a:pt x="67360" y="43180"/>
                </a:lnTo>
                <a:lnTo>
                  <a:pt x="67020" y="43310"/>
                </a:lnTo>
                <a:lnTo>
                  <a:pt x="66590" y="43580"/>
                </a:lnTo>
                <a:lnTo>
                  <a:pt x="66440" y="44070"/>
                </a:lnTo>
                <a:lnTo>
                  <a:pt x="66440" y="44400"/>
                </a:lnTo>
                <a:lnTo>
                  <a:pt x="66530" y="44700"/>
                </a:lnTo>
                <a:lnTo>
                  <a:pt x="66670" y="44960"/>
                </a:lnTo>
                <a:lnTo>
                  <a:pt x="66810" y="45290"/>
                </a:lnTo>
                <a:lnTo>
                  <a:pt x="67440" y="46220"/>
                </a:lnTo>
                <a:lnTo>
                  <a:pt x="67580" y="46480"/>
                </a:lnTo>
                <a:lnTo>
                  <a:pt x="67590" y="464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