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Križevci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rižev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5680" y="15790"/>
                </a:moveTo>
                <a:lnTo>
                  <a:pt x="85600" y="16040"/>
                </a:lnTo>
                <a:lnTo>
                  <a:pt x="85660" y="16130"/>
                </a:lnTo>
                <a:lnTo>
                  <a:pt x="85740" y="16210"/>
                </a:lnTo>
                <a:lnTo>
                  <a:pt x="85730" y="16320"/>
                </a:lnTo>
                <a:lnTo>
                  <a:pt x="85700" y="16420"/>
                </a:lnTo>
                <a:lnTo>
                  <a:pt x="85670" y="16550"/>
                </a:lnTo>
                <a:lnTo>
                  <a:pt x="85630" y="16810"/>
                </a:lnTo>
                <a:lnTo>
                  <a:pt x="85600" y="16930"/>
                </a:lnTo>
                <a:lnTo>
                  <a:pt x="85510" y="17040"/>
                </a:lnTo>
                <a:lnTo>
                  <a:pt x="85370" y="17150"/>
                </a:lnTo>
                <a:lnTo>
                  <a:pt x="85030" y="17240"/>
                </a:lnTo>
                <a:lnTo>
                  <a:pt x="84700" y="17230"/>
                </a:lnTo>
                <a:lnTo>
                  <a:pt x="84110" y="17090"/>
                </a:lnTo>
                <a:lnTo>
                  <a:pt x="83400" y="16670"/>
                </a:lnTo>
                <a:lnTo>
                  <a:pt x="82830" y="16550"/>
                </a:lnTo>
                <a:lnTo>
                  <a:pt x="83160" y="15620"/>
                </a:lnTo>
                <a:lnTo>
                  <a:pt x="83190" y="15390"/>
                </a:lnTo>
                <a:lnTo>
                  <a:pt x="82870" y="14400"/>
                </a:lnTo>
                <a:lnTo>
                  <a:pt x="83340" y="13800"/>
                </a:lnTo>
                <a:lnTo>
                  <a:pt x="83820" y="13780"/>
                </a:lnTo>
                <a:lnTo>
                  <a:pt x="83620" y="13390"/>
                </a:lnTo>
                <a:lnTo>
                  <a:pt x="83770" y="13110"/>
                </a:lnTo>
                <a:lnTo>
                  <a:pt x="84060" y="13310"/>
                </a:lnTo>
                <a:lnTo>
                  <a:pt x="85220" y="13870"/>
                </a:lnTo>
                <a:lnTo>
                  <a:pt x="84910" y="14060"/>
                </a:lnTo>
                <a:lnTo>
                  <a:pt x="84520" y="13980"/>
                </a:lnTo>
                <a:lnTo>
                  <a:pt x="84550" y="14320"/>
                </a:lnTo>
                <a:lnTo>
                  <a:pt x="84570" y="14410"/>
                </a:lnTo>
                <a:lnTo>
                  <a:pt x="84740" y="14740"/>
                </a:lnTo>
                <a:lnTo>
                  <a:pt x="85070" y="15030"/>
                </a:lnTo>
                <a:lnTo>
                  <a:pt x="85160" y="15440"/>
                </a:lnTo>
                <a:lnTo>
                  <a:pt x="85680" y="15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