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Kranjska Gora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ranjska Gor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3290" y="19040"/>
                </a:moveTo>
                <a:lnTo>
                  <a:pt x="23280" y="19610"/>
                </a:lnTo>
                <a:lnTo>
                  <a:pt x="23220" y="19960"/>
                </a:lnTo>
                <a:lnTo>
                  <a:pt x="23000" y="20180"/>
                </a:lnTo>
                <a:lnTo>
                  <a:pt x="22850" y="20280"/>
                </a:lnTo>
                <a:lnTo>
                  <a:pt x="22640" y="20620"/>
                </a:lnTo>
                <a:lnTo>
                  <a:pt x="22270" y="20730"/>
                </a:lnTo>
                <a:lnTo>
                  <a:pt x="22070" y="20980"/>
                </a:lnTo>
                <a:lnTo>
                  <a:pt x="21720" y="21160"/>
                </a:lnTo>
                <a:lnTo>
                  <a:pt x="21340" y="21420"/>
                </a:lnTo>
                <a:lnTo>
                  <a:pt x="20500" y="22190"/>
                </a:lnTo>
                <a:lnTo>
                  <a:pt x="18470" y="23280"/>
                </a:lnTo>
                <a:lnTo>
                  <a:pt x="18300" y="23240"/>
                </a:lnTo>
                <a:lnTo>
                  <a:pt x="17790" y="22600"/>
                </a:lnTo>
                <a:lnTo>
                  <a:pt x="17690" y="22450"/>
                </a:lnTo>
                <a:lnTo>
                  <a:pt x="17590" y="22180"/>
                </a:lnTo>
                <a:lnTo>
                  <a:pt x="17420" y="21960"/>
                </a:lnTo>
                <a:lnTo>
                  <a:pt x="17060" y="21660"/>
                </a:lnTo>
                <a:lnTo>
                  <a:pt x="16150" y="21110"/>
                </a:lnTo>
                <a:lnTo>
                  <a:pt x="15680" y="20900"/>
                </a:lnTo>
                <a:lnTo>
                  <a:pt x="15310" y="20810"/>
                </a:lnTo>
                <a:lnTo>
                  <a:pt x="14570" y="21150"/>
                </a:lnTo>
                <a:lnTo>
                  <a:pt x="14270" y="21230"/>
                </a:lnTo>
                <a:lnTo>
                  <a:pt x="13970" y="21270"/>
                </a:lnTo>
                <a:lnTo>
                  <a:pt x="13830" y="21170"/>
                </a:lnTo>
                <a:lnTo>
                  <a:pt x="13920" y="20240"/>
                </a:lnTo>
                <a:lnTo>
                  <a:pt x="13800" y="19820"/>
                </a:lnTo>
                <a:lnTo>
                  <a:pt x="13870" y="19660"/>
                </a:lnTo>
                <a:lnTo>
                  <a:pt x="13910" y="18590"/>
                </a:lnTo>
                <a:lnTo>
                  <a:pt x="14080" y="18370"/>
                </a:lnTo>
                <a:lnTo>
                  <a:pt x="14180" y="18110"/>
                </a:lnTo>
                <a:lnTo>
                  <a:pt x="14240" y="17810"/>
                </a:lnTo>
                <a:lnTo>
                  <a:pt x="14230" y="17480"/>
                </a:lnTo>
                <a:lnTo>
                  <a:pt x="14670" y="17520"/>
                </a:lnTo>
                <a:lnTo>
                  <a:pt x="16580" y="17980"/>
                </a:lnTo>
                <a:lnTo>
                  <a:pt x="16970" y="17980"/>
                </a:lnTo>
                <a:lnTo>
                  <a:pt x="18840" y="17670"/>
                </a:lnTo>
                <a:lnTo>
                  <a:pt x="19710" y="17820"/>
                </a:lnTo>
                <a:lnTo>
                  <a:pt x="22350" y="19070"/>
                </a:lnTo>
                <a:lnTo>
                  <a:pt x="22830" y="19130"/>
                </a:lnTo>
                <a:lnTo>
                  <a:pt x="23290" y="19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