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Kranj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Kranj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2280" y="25790"/>
                </a:moveTo>
                <a:lnTo>
                  <a:pt x="32400" y="25140"/>
                </a:lnTo>
                <a:lnTo>
                  <a:pt x="32620" y="25000"/>
                </a:lnTo>
                <a:lnTo>
                  <a:pt x="32980" y="24660"/>
                </a:lnTo>
                <a:lnTo>
                  <a:pt x="33240" y="24560"/>
                </a:lnTo>
                <a:lnTo>
                  <a:pt x="34570" y="24520"/>
                </a:lnTo>
                <a:lnTo>
                  <a:pt x="34230" y="25590"/>
                </a:lnTo>
                <a:lnTo>
                  <a:pt x="34100" y="26180"/>
                </a:lnTo>
                <a:lnTo>
                  <a:pt x="34020" y="26390"/>
                </a:lnTo>
                <a:lnTo>
                  <a:pt x="33910" y="26530"/>
                </a:lnTo>
                <a:lnTo>
                  <a:pt x="33790" y="26510"/>
                </a:lnTo>
                <a:lnTo>
                  <a:pt x="33510" y="26420"/>
                </a:lnTo>
                <a:lnTo>
                  <a:pt x="33450" y="26520"/>
                </a:lnTo>
                <a:lnTo>
                  <a:pt x="33490" y="26760"/>
                </a:lnTo>
                <a:lnTo>
                  <a:pt x="33580" y="26950"/>
                </a:lnTo>
                <a:lnTo>
                  <a:pt x="33830" y="27130"/>
                </a:lnTo>
                <a:lnTo>
                  <a:pt x="34110" y="27050"/>
                </a:lnTo>
                <a:lnTo>
                  <a:pt x="34910" y="27140"/>
                </a:lnTo>
                <a:lnTo>
                  <a:pt x="34840" y="27550"/>
                </a:lnTo>
                <a:lnTo>
                  <a:pt x="34470" y="28070"/>
                </a:lnTo>
                <a:lnTo>
                  <a:pt x="34190" y="29170"/>
                </a:lnTo>
                <a:lnTo>
                  <a:pt x="33960" y="29590"/>
                </a:lnTo>
                <a:lnTo>
                  <a:pt x="33920" y="29830"/>
                </a:lnTo>
                <a:lnTo>
                  <a:pt x="33950" y="29950"/>
                </a:lnTo>
                <a:lnTo>
                  <a:pt x="34030" y="30040"/>
                </a:lnTo>
                <a:lnTo>
                  <a:pt x="34090" y="30140"/>
                </a:lnTo>
                <a:lnTo>
                  <a:pt x="34600" y="31200"/>
                </a:lnTo>
                <a:lnTo>
                  <a:pt x="34740" y="31900"/>
                </a:lnTo>
                <a:lnTo>
                  <a:pt x="34820" y="32080"/>
                </a:lnTo>
                <a:lnTo>
                  <a:pt x="34230" y="32510"/>
                </a:lnTo>
                <a:lnTo>
                  <a:pt x="33980" y="31840"/>
                </a:lnTo>
                <a:lnTo>
                  <a:pt x="33830" y="31630"/>
                </a:lnTo>
                <a:lnTo>
                  <a:pt x="33590" y="31560"/>
                </a:lnTo>
                <a:lnTo>
                  <a:pt x="33490" y="31590"/>
                </a:lnTo>
                <a:lnTo>
                  <a:pt x="33370" y="31560"/>
                </a:lnTo>
                <a:lnTo>
                  <a:pt x="33340" y="31360"/>
                </a:lnTo>
                <a:lnTo>
                  <a:pt x="33400" y="31200"/>
                </a:lnTo>
                <a:lnTo>
                  <a:pt x="33460" y="31080"/>
                </a:lnTo>
                <a:lnTo>
                  <a:pt x="33410" y="31040"/>
                </a:lnTo>
                <a:lnTo>
                  <a:pt x="32950" y="31170"/>
                </a:lnTo>
                <a:lnTo>
                  <a:pt x="32620" y="31150"/>
                </a:lnTo>
                <a:lnTo>
                  <a:pt x="30820" y="30400"/>
                </a:lnTo>
                <a:lnTo>
                  <a:pt x="30640" y="30250"/>
                </a:lnTo>
                <a:lnTo>
                  <a:pt x="30650" y="30040"/>
                </a:lnTo>
                <a:lnTo>
                  <a:pt x="30720" y="29910"/>
                </a:lnTo>
                <a:lnTo>
                  <a:pt x="30820" y="29820"/>
                </a:lnTo>
                <a:lnTo>
                  <a:pt x="30890" y="29740"/>
                </a:lnTo>
                <a:lnTo>
                  <a:pt x="30910" y="29620"/>
                </a:lnTo>
                <a:lnTo>
                  <a:pt x="30870" y="29510"/>
                </a:lnTo>
                <a:lnTo>
                  <a:pt x="30810" y="29430"/>
                </a:lnTo>
                <a:lnTo>
                  <a:pt x="30040" y="29060"/>
                </a:lnTo>
                <a:lnTo>
                  <a:pt x="29270" y="28750"/>
                </a:lnTo>
                <a:lnTo>
                  <a:pt x="28870" y="28530"/>
                </a:lnTo>
                <a:lnTo>
                  <a:pt x="28410" y="28010"/>
                </a:lnTo>
                <a:lnTo>
                  <a:pt x="27670" y="27460"/>
                </a:lnTo>
                <a:lnTo>
                  <a:pt x="28030" y="27340"/>
                </a:lnTo>
                <a:lnTo>
                  <a:pt x="29440" y="27720"/>
                </a:lnTo>
                <a:lnTo>
                  <a:pt x="29630" y="27800"/>
                </a:lnTo>
                <a:lnTo>
                  <a:pt x="30790" y="27730"/>
                </a:lnTo>
                <a:lnTo>
                  <a:pt x="31480" y="28000"/>
                </a:lnTo>
                <a:lnTo>
                  <a:pt x="32240" y="28570"/>
                </a:lnTo>
                <a:lnTo>
                  <a:pt x="32390" y="28500"/>
                </a:lnTo>
                <a:lnTo>
                  <a:pt x="32470" y="28320"/>
                </a:lnTo>
                <a:lnTo>
                  <a:pt x="32520" y="27910"/>
                </a:lnTo>
                <a:lnTo>
                  <a:pt x="32390" y="27630"/>
                </a:lnTo>
                <a:lnTo>
                  <a:pt x="31970" y="27050"/>
                </a:lnTo>
                <a:lnTo>
                  <a:pt x="31860" y="26960"/>
                </a:lnTo>
                <a:lnTo>
                  <a:pt x="31850" y="26800"/>
                </a:lnTo>
                <a:lnTo>
                  <a:pt x="31880" y="26650"/>
                </a:lnTo>
                <a:lnTo>
                  <a:pt x="32120" y="26420"/>
                </a:lnTo>
                <a:lnTo>
                  <a:pt x="32180" y="26190"/>
                </a:lnTo>
                <a:lnTo>
                  <a:pt x="32350" y="26090"/>
                </a:lnTo>
                <a:lnTo>
                  <a:pt x="32280" y="25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