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Kozje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z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190" y="33760"/>
                </a:moveTo>
                <a:lnTo>
                  <a:pt x="67500" y="34030"/>
                </a:lnTo>
                <a:lnTo>
                  <a:pt x="67860" y="34110"/>
                </a:lnTo>
                <a:lnTo>
                  <a:pt x="68340" y="34520"/>
                </a:lnTo>
                <a:lnTo>
                  <a:pt x="68600" y="34660"/>
                </a:lnTo>
                <a:lnTo>
                  <a:pt x="69020" y="35600"/>
                </a:lnTo>
                <a:lnTo>
                  <a:pt x="68930" y="35750"/>
                </a:lnTo>
                <a:lnTo>
                  <a:pt x="68900" y="35900"/>
                </a:lnTo>
                <a:lnTo>
                  <a:pt x="69010" y="36300"/>
                </a:lnTo>
                <a:lnTo>
                  <a:pt x="69260" y="36440"/>
                </a:lnTo>
                <a:lnTo>
                  <a:pt x="69610" y="37480"/>
                </a:lnTo>
                <a:lnTo>
                  <a:pt x="69740" y="37610"/>
                </a:lnTo>
                <a:lnTo>
                  <a:pt x="69940" y="37760"/>
                </a:lnTo>
                <a:lnTo>
                  <a:pt x="70150" y="37840"/>
                </a:lnTo>
                <a:lnTo>
                  <a:pt x="70860" y="37840"/>
                </a:lnTo>
                <a:lnTo>
                  <a:pt x="70990" y="38080"/>
                </a:lnTo>
                <a:lnTo>
                  <a:pt x="69730" y="39020"/>
                </a:lnTo>
                <a:lnTo>
                  <a:pt x="68970" y="39410"/>
                </a:lnTo>
                <a:lnTo>
                  <a:pt x="68570" y="39430"/>
                </a:lnTo>
                <a:lnTo>
                  <a:pt x="69150" y="38420"/>
                </a:lnTo>
                <a:lnTo>
                  <a:pt x="69090" y="38330"/>
                </a:lnTo>
                <a:lnTo>
                  <a:pt x="69020" y="38250"/>
                </a:lnTo>
                <a:lnTo>
                  <a:pt x="68610" y="38300"/>
                </a:lnTo>
                <a:lnTo>
                  <a:pt x="68400" y="38380"/>
                </a:lnTo>
                <a:lnTo>
                  <a:pt x="68230" y="38390"/>
                </a:lnTo>
                <a:lnTo>
                  <a:pt x="68100" y="38440"/>
                </a:lnTo>
                <a:lnTo>
                  <a:pt x="67870" y="38470"/>
                </a:lnTo>
                <a:lnTo>
                  <a:pt x="67550" y="37340"/>
                </a:lnTo>
                <a:lnTo>
                  <a:pt x="67240" y="36990"/>
                </a:lnTo>
                <a:lnTo>
                  <a:pt x="66870" y="36710"/>
                </a:lnTo>
                <a:lnTo>
                  <a:pt x="66660" y="36690"/>
                </a:lnTo>
                <a:lnTo>
                  <a:pt x="65940" y="36360"/>
                </a:lnTo>
                <a:lnTo>
                  <a:pt x="65760" y="35530"/>
                </a:lnTo>
                <a:lnTo>
                  <a:pt x="65470" y="34930"/>
                </a:lnTo>
                <a:lnTo>
                  <a:pt x="65530" y="34680"/>
                </a:lnTo>
                <a:lnTo>
                  <a:pt x="65620" y="34490"/>
                </a:lnTo>
                <a:lnTo>
                  <a:pt x="65800" y="34520"/>
                </a:lnTo>
                <a:lnTo>
                  <a:pt x="65920" y="34590"/>
                </a:lnTo>
                <a:lnTo>
                  <a:pt x="66130" y="34630"/>
                </a:lnTo>
                <a:lnTo>
                  <a:pt x="66370" y="34500"/>
                </a:lnTo>
                <a:lnTo>
                  <a:pt x="66670" y="34120"/>
                </a:lnTo>
                <a:lnTo>
                  <a:pt x="67190" y="3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