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Kostel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Kostel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1070" y="60200"/>
                </a:moveTo>
                <a:lnTo>
                  <a:pt x="50650" y="60140"/>
                </a:lnTo>
                <a:lnTo>
                  <a:pt x="50150" y="59670"/>
                </a:lnTo>
                <a:lnTo>
                  <a:pt x="49490" y="59240"/>
                </a:lnTo>
                <a:lnTo>
                  <a:pt x="48970" y="59260"/>
                </a:lnTo>
                <a:lnTo>
                  <a:pt x="48860" y="60140"/>
                </a:lnTo>
                <a:lnTo>
                  <a:pt x="48310" y="61100"/>
                </a:lnTo>
                <a:lnTo>
                  <a:pt x="47070" y="61550"/>
                </a:lnTo>
                <a:lnTo>
                  <a:pt x="45870" y="61290"/>
                </a:lnTo>
                <a:lnTo>
                  <a:pt x="45670" y="60790"/>
                </a:lnTo>
                <a:lnTo>
                  <a:pt x="46250" y="60290"/>
                </a:lnTo>
                <a:lnTo>
                  <a:pt x="46430" y="59790"/>
                </a:lnTo>
                <a:lnTo>
                  <a:pt x="46450" y="59810"/>
                </a:lnTo>
                <a:lnTo>
                  <a:pt x="46850" y="59870"/>
                </a:lnTo>
                <a:lnTo>
                  <a:pt x="46980" y="59790"/>
                </a:lnTo>
                <a:lnTo>
                  <a:pt x="47060" y="59670"/>
                </a:lnTo>
                <a:lnTo>
                  <a:pt x="47210" y="59290"/>
                </a:lnTo>
                <a:lnTo>
                  <a:pt x="47270" y="59020"/>
                </a:lnTo>
                <a:lnTo>
                  <a:pt x="47350" y="58860"/>
                </a:lnTo>
                <a:lnTo>
                  <a:pt x="47630" y="58630"/>
                </a:lnTo>
                <a:lnTo>
                  <a:pt x="47820" y="58570"/>
                </a:lnTo>
                <a:lnTo>
                  <a:pt x="47980" y="58610"/>
                </a:lnTo>
                <a:lnTo>
                  <a:pt x="48410" y="58860"/>
                </a:lnTo>
                <a:lnTo>
                  <a:pt x="48890" y="58980"/>
                </a:lnTo>
                <a:lnTo>
                  <a:pt x="49240" y="58950"/>
                </a:lnTo>
                <a:lnTo>
                  <a:pt x="49700" y="58810"/>
                </a:lnTo>
                <a:lnTo>
                  <a:pt x="49930" y="58770"/>
                </a:lnTo>
                <a:lnTo>
                  <a:pt x="50100" y="58810"/>
                </a:lnTo>
                <a:lnTo>
                  <a:pt x="50720" y="59380"/>
                </a:lnTo>
                <a:lnTo>
                  <a:pt x="51070" y="60190"/>
                </a:lnTo>
                <a:lnTo>
                  <a:pt x="51070" y="60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