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Kostanjevica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ostanjev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5710" y="47050"/>
                </a:moveTo>
                <a:lnTo>
                  <a:pt x="65400" y="46990"/>
                </a:lnTo>
                <a:lnTo>
                  <a:pt x="65070" y="46880"/>
                </a:lnTo>
                <a:lnTo>
                  <a:pt x="64750" y="46850"/>
                </a:lnTo>
                <a:lnTo>
                  <a:pt x="64430" y="47000"/>
                </a:lnTo>
                <a:lnTo>
                  <a:pt x="64290" y="47380"/>
                </a:lnTo>
                <a:lnTo>
                  <a:pt x="64410" y="47820"/>
                </a:lnTo>
                <a:lnTo>
                  <a:pt x="64450" y="48210"/>
                </a:lnTo>
                <a:lnTo>
                  <a:pt x="64130" y="48480"/>
                </a:lnTo>
                <a:lnTo>
                  <a:pt x="64120" y="48470"/>
                </a:lnTo>
                <a:lnTo>
                  <a:pt x="63960" y="48310"/>
                </a:lnTo>
                <a:lnTo>
                  <a:pt x="63300" y="47060"/>
                </a:lnTo>
                <a:lnTo>
                  <a:pt x="63260" y="46500"/>
                </a:lnTo>
                <a:lnTo>
                  <a:pt x="63180" y="46000"/>
                </a:lnTo>
                <a:lnTo>
                  <a:pt x="63140" y="45100"/>
                </a:lnTo>
                <a:lnTo>
                  <a:pt x="62970" y="44480"/>
                </a:lnTo>
                <a:lnTo>
                  <a:pt x="63380" y="44260"/>
                </a:lnTo>
                <a:lnTo>
                  <a:pt x="63830" y="43910"/>
                </a:lnTo>
                <a:lnTo>
                  <a:pt x="64400" y="43870"/>
                </a:lnTo>
                <a:lnTo>
                  <a:pt x="64320" y="44410"/>
                </a:lnTo>
                <a:lnTo>
                  <a:pt x="64580" y="44680"/>
                </a:lnTo>
                <a:lnTo>
                  <a:pt x="64690" y="45060"/>
                </a:lnTo>
                <a:lnTo>
                  <a:pt x="64740" y="45370"/>
                </a:lnTo>
                <a:lnTo>
                  <a:pt x="64990" y="45720"/>
                </a:lnTo>
                <a:lnTo>
                  <a:pt x="65070" y="46340"/>
                </a:lnTo>
                <a:lnTo>
                  <a:pt x="65420" y="46570"/>
                </a:lnTo>
                <a:lnTo>
                  <a:pt x="65710" y="47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