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Koper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pe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2500" y="59370"/>
                </a:moveTo>
                <a:lnTo>
                  <a:pt x="22050" y="59270"/>
                </a:lnTo>
                <a:lnTo>
                  <a:pt x="21850" y="59410"/>
                </a:lnTo>
                <a:lnTo>
                  <a:pt x="21750" y="59700"/>
                </a:lnTo>
                <a:lnTo>
                  <a:pt x="21750" y="60140"/>
                </a:lnTo>
                <a:lnTo>
                  <a:pt x="22360" y="60870"/>
                </a:lnTo>
                <a:lnTo>
                  <a:pt x="21990" y="61380"/>
                </a:lnTo>
                <a:lnTo>
                  <a:pt x="20640" y="61960"/>
                </a:lnTo>
                <a:lnTo>
                  <a:pt x="20220" y="62370"/>
                </a:lnTo>
                <a:lnTo>
                  <a:pt x="19970" y="62770"/>
                </a:lnTo>
                <a:lnTo>
                  <a:pt x="19660" y="63000"/>
                </a:lnTo>
                <a:lnTo>
                  <a:pt x="18120" y="62770"/>
                </a:lnTo>
                <a:lnTo>
                  <a:pt x="17660" y="62630"/>
                </a:lnTo>
                <a:lnTo>
                  <a:pt x="17280" y="62240"/>
                </a:lnTo>
                <a:lnTo>
                  <a:pt x="15920" y="61370"/>
                </a:lnTo>
                <a:lnTo>
                  <a:pt x="13050" y="61500"/>
                </a:lnTo>
                <a:lnTo>
                  <a:pt x="13050" y="61490"/>
                </a:lnTo>
                <a:lnTo>
                  <a:pt x="13090" y="61240"/>
                </a:lnTo>
                <a:lnTo>
                  <a:pt x="13230" y="61140"/>
                </a:lnTo>
                <a:lnTo>
                  <a:pt x="13250" y="61130"/>
                </a:lnTo>
                <a:lnTo>
                  <a:pt x="13370" y="61040"/>
                </a:lnTo>
                <a:lnTo>
                  <a:pt x="13410" y="60920"/>
                </a:lnTo>
                <a:lnTo>
                  <a:pt x="13480" y="60780"/>
                </a:lnTo>
                <a:lnTo>
                  <a:pt x="13560" y="60560"/>
                </a:lnTo>
                <a:lnTo>
                  <a:pt x="13880" y="60230"/>
                </a:lnTo>
                <a:lnTo>
                  <a:pt x="14010" y="60050"/>
                </a:lnTo>
                <a:lnTo>
                  <a:pt x="13960" y="59950"/>
                </a:lnTo>
                <a:lnTo>
                  <a:pt x="13910" y="59880"/>
                </a:lnTo>
                <a:lnTo>
                  <a:pt x="13130" y="59570"/>
                </a:lnTo>
                <a:lnTo>
                  <a:pt x="13460" y="59010"/>
                </a:lnTo>
                <a:lnTo>
                  <a:pt x="13490" y="58010"/>
                </a:lnTo>
                <a:lnTo>
                  <a:pt x="15060" y="57780"/>
                </a:lnTo>
                <a:lnTo>
                  <a:pt x="15150" y="57880"/>
                </a:lnTo>
                <a:lnTo>
                  <a:pt x="15340" y="57850"/>
                </a:lnTo>
                <a:lnTo>
                  <a:pt x="15530" y="57870"/>
                </a:lnTo>
                <a:lnTo>
                  <a:pt x="15660" y="57850"/>
                </a:lnTo>
                <a:lnTo>
                  <a:pt x="15850" y="57790"/>
                </a:lnTo>
                <a:lnTo>
                  <a:pt x="16010" y="57780"/>
                </a:lnTo>
                <a:lnTo>
                  <a:pt x="16350" y="57600"/>
                </a:lnTo>
                <a:lnTo>
                  <a:pt x="16450" y="57270"/>
                </a:lnTo>
                <a:lnTo>
                  <a:pt x="16350" y="56970"/>
                </a:lnTo>
                <a:lnTo>
                  <a:pt x="16090" y="56680"/>
                </a:lnTo>
                <a:lnTo>
                  <a:pt x="15870" y="56480"/>
                </a:lnTo>
                <a:lnTo>
                  <a:pt x="15640" y="56230"/>
                </a:lnTo>
                <a:lnTo>
                  <a:pt x="15450" y="56020"/>
                </a:lnTo>
                <a:lnTo>
                  <a:pt x="15400" y="55940"/>
                </a:lnTo>
                <a:lnTo>
                  <a:pt x="15970" y="55890"/>
                </a:lnTo>
                <a:lnTo>
                  <a:pt x="17110" y="56510"/>
                </a:lnTo>
                <a:lnTo>
                  <a:pt x="18470" y="56370"/>
                </a:lnTo>
                <a:lnTo>
                  <a:pt x="19050" y="55650"/>
                </a:lnTo>
                <a:lnTo>
                  <a:pt x="19130" y="55840"/>
                </a:lnTo>
                <a:lnTo>
                  <a:pt x="19400" y="56870"/>
                </a:lnTo>
                <a:lnTo>
                  <a:pt x="19540" y="57070"/>
                </a:lnTo>
                <a:lnTo>
                  <a:pt x="19820" y="57390"/>
                </a:lnTo>
                <a:lnTo>
                  <a:pt x="20280" y="57710"/>
                </a:lnTo>
                <a:lnTo>
                  <a:pt x="21480" y="57960"/>
                </a:lnTo>
                <a:lnTo>
                  <a:pt x="22400" y="59050"/>
                </a:lnTo>
                <a:lnTo>
                  <a:pt x="22500" y="59360"/>
                </a:lnTo>
                <a:lnTo>
                  <a:pt x="22500" y="5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