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Komenda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mend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7310" y="30730"/>
                </a:moveTo>
                <a:lnTo>
                  <a:pt x="38810" y="29050"/>
                </a:lnTo>
                <a:lnTo>
                  <a:pt x="39180" y="29680"/>
                </a:lnTo>
                <a:lnTo>
                  <a:pt x="39310" y="30230"/>
                </a:lnTo>
                <a:lnTo>
                  <a:pt x="39680" y="30930"/>
                </a:lnTo>
                <a:lnTo>
                  <a:pt x="38380" y="31930"/>
                </a:lnTo>
                <a:lnTo>
                  <a:pt x="38000" y="31810"/>
                </a:lnTo>
                <a:lnTo>
                  <a:pt x="37310" y="30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