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me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0570" y="46680"/>
                </a:moveTo>
                <a:lnTo>
                  <a:pt x="11090" y="46590"/>
                </a:lnTo>
                <a:lnTo>
                  <a:pt x="12730" y="46640"/>
                </a:lnTo>
                <a:lnTo>
                  <a:pt x="13340" y="46540"/>
                </a:lnTo>
                <a:lnTo>
                  <a:pt x="13690" y="46160"/>
                </a:lnTo>
                <a:lnTo>
                  <a:pt x="14030" y="45970"/>
                </a:lnTo>
                <a:lnTo>
                  <a:pt x="14220" y="45700"/>
                </a:lnTo>
                <a:lnTo>
                  <a:pt x="14390" y="45550"/>
                </a:lnTo>
                <a:lnTo>
                  <a:pt x="14470" y="44780"/>
                </a:lnTo>
                <a:lnTo>
                  <a:pt x="14560" y="44830"/>
                </a:lnTo>
                <a:lnTo>
                  <a:pt x="16010" y="45630"/>
                </a:lnTo>
                <a:lnTo>
                  <a:pt x="16500" y="45780"/>
                </a:lnTo>
                <a:lnTo>
                  <a:pt x="17120" y="45770"/>
                </a:lnTo>
                <a:lnTo>
                  <a:pt x="17440" y="45730"/>
                </a:lnTo>
                <a:lnTo>
                  <a:pt x="18070" y="46000"/>
                </a:lnTo>
                <a:lnTo>
                  <a:pt x="18770" y="46370"/>
                </a:lnTo>
                <a:lnTo>
                  <a:pt x="18930" y="46390"/>
                </a:lnTo>
                <a:lnTo>
                  <a:pt x="19570" y="46290"/>
                </a:lnTo>
                <a:lnTo>
                  <a:pt x="20050" y="47050"/>
                </a:lnTo>
                <a:lnTo>
                  <a:pt x="18610" y="47490"/>
                </a:lnTo>
                <a:lnTo>
                  <a:pt x="15740" y="47850"/>
                </a:lnTo>
                <a:lnTo>
                  <a:pt x="15130" y="47830"/>
                </a:lnTo>
                <a:lnTo>
                  <a:pt x="14950" y="47900"/>
                </a:lnTo>
                <a:lnTo>
                  <a:pt x="14370" y="48310"/>
                </a:lnTo>
                <a:lnTo>
                  <a:pt x="14200" y="48690"/>
                </a:lnTo>
                <a:lnTo>
                  <a:pt x="13060" y="47800"/>
                </a:lnTo>
                <a:lnTo>
                  <a:pt x="12580" y="47650"/>
                </a:lnTo>
                <a:lnTo>
                  <a:pt x="11580" y="47530"/>
                </a:lnTo>
                <a:lnTo>
                  <a:pt x="10990" y="47200"/>
                </a:lnTo>
                <a:lnTo>
                  <a:pt x="10780" y="47090"/>
                </a:lnTo>
                <a:lnTo>
                  <a:pt x="1057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