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Kocevje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cev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3630" y="60930"/>
                </a:moveTo>
                <a:lnTo>
                  <a:pt x="53340" y="60680"/>
                </a:lnTo>
                <a:lnTo>
                  <a:pt x="51940" y="60650"/>
                </a:lnTo>
                <a:lnTo>
                  <a:pt x="51650" y="60380"/>
                </a:lnTo>
                <a:lnTo>
                  <a:pt x="51330" y="60230"/>
                </a:lnTo>
                <a:lnTo>
                  <a:pt x="51070" y="60200"/>
                </a:lnTo>
                <a:lnTo>
                  <a:pt x="51070" y="60190"/>
                </a:lnTo>
                <a:lnTo>
                  <a:pt x="50720" y="59380"/>
                </a:lnTo>
                <a:lnTo>
                  <a:pt x="50100" y="58810"/>
                </a:lnTo>
                <a:lnTo>
                  <a:pt x="49930" y="58770"/>
                </a:lnTo>
                <a:lnTo>
                  <a:pt x="49700" y="58810"/>
                </a:lnTo>
                <a:lnTo>
                  <a:pt x="49240" y="58950"/>
                </a:lnTo>
                <a:lnTo>
                  <a:pt x="48890" y="58980"/>
                </a:lnTo>
                <a:lnTo>
                  <a:pt x="48410" y="58860"/>
                </a:lnTo>
                <a:lnTo>
                  <a:pt x="47980" y="58610"/>
                </a:lnTo>
                <a:lnTo>
                  <a:pt x="47820" y="58570"/>
                </a:lnTo>
                <a:lnTo>
                  <a:pt x="47630" y="58630"/>
                </a:lnTo>
                <a:lnTo>
                  <a:pt x="47350" y="58860"/>
                </a:lnTo>
                <a:lnTo>
                  <a:pt x="47270" y="59020"/>
                </a:lnTo>
                <a:lnTo>
                  <a:pt x="47210" y="59290"/>
                </a:lnTo>
                <a:lnTo>
                  <a:pt x="47060" y="59670"/>
                </a:lnTo>
                <a:lnTo>
                  <a:pt x="46980" y="59790"/>
                </a:lnTo>
                <a:lnTo>
                  <a:pt x="46850" y="59870"/>
                </a:lnTo>
                <a:lnTo>
                  <a:pt x="46450" y="59810"/>
                </a:lnTo>
                <a:lnTo>
                  <a:pt x="46430" y="59790"/>
                </a:lnTo>
                <a:lnTo>
                  <a:pt x="45830" y="59080"/>
                </a:lnTo>
                <a:lnTo>
                  <a:pt x="44690" y="58010"/>
                </a:lnTo>
                <a:lnTo>
                  <a:pt x="44200" y="57650"/>
                </a:lnTo>
                <a:lnTo>
                  <a:pt x="44020" y="57320"/>
                </a:lnTo>
                <a:lnTo>
                  <a:pt x="43980" y="57170"/>
                </a:lnTo>
                <a:lnTo>
                  <a:pt x="44030" y="57090"/>
                </a:lnTo>
                <a:lnTo>
                  <a:pt x="44040" y="56900"/>
                </a:lnTo>
                <a:lnTo>
                  <a:pt x="43930" y="56740"/>
                </a:lnTo>
                <a:lnTo>
                  <a:pt x="43750" y="55860"/>
                </a:lnTo>
                <a:lnTo>
                  <a:pt x="43380" y="54580"/>
                </a:lnTo>
                <a:lnTo>
                  <a:pt x="43830" y="54180"/>
                </a:lnTo>
                <a:lnTo>
                  <a:pt x="43980" y="53800"/>
                </a:lnTo>
                <a:lnTo>
                  <a:pt x="44650" y="54100"/>
                </a:lnTo>
                <a:lnTo>
                  <a:pt x="45110" y="54010"/>
                </a:lnTo>
                <a:lnTo>
                  <a:pt x="45310" y="53730"/>
                </a:lnTo>
                <a:lnTo>
                  <a:pt x="45610" y="53120"/>
                </a:lnTo>
                <a:lnTo>
                  <a:pt x="45640" y="52680"/>
                </a:lnTo>
                <a:lnTo>
                  <a:pt x="46600" y="50460"/>
                </a:lnTo>
                <a:lnTo>
                  <a:pt x="45830" y="49830"/>
                </a:lnTo>
                <a:lnTo>
                  <a:pt x="46350" y="49220"/>
                </a:lnTo>
                <a:lnTo>
                  <a:pt x="46730" y="49230"/>
                </a:lnTo>
                <a:lnTo>
                  <a:pt x="46980" y="49100"/>
                </a:lnTo>
                <a:lnTo>
                  <a:pt x="47290" y="49140"/>
                </a:lnTo>
                <a:lnTo>
                  <a:pt x="47750" y="49310"/>
                </a:lnTo>
                <a:lnTo>
                  <a:pt x="47960" y="49450"/>
                </a:lnTo>
                <a:lnTo>
                  <a:pt x="48170" y="49790"/>
                </a:lnTo>
                <a:lnTo>
                  <a:pt x="48720" y="49740"/>
                </a:lnTo>
                <a:lnTo>
                  <a:pt x="49600" y="48750"/>
                </a:lnTo>
                <a:lnTo>
                  <a:pt x="49970" y="48650"/>
                </a:lnTo>
                <a:lnTo>
                  <a:pt x="51210" y="48870"/>
                </a:lnTo>
                <a:lnTo>
                  <a:pt x="51250" y="49580"/>
                </a:lnTo>
                <a:lnTo>
                  <a:pt x="51150" y="49890"/>
                </a:lnTo>
                <a:lnTo>
                  <a:pt x="50910" y="51130"/>
                </a:lnTo>
                <a:lnTo>
                  <a:pt x="51050" y="51490"/>
                </a:lnTo>
                <a:lnTo>
                  <a:pt x="51180" y="51750"/>
                </a:lnTo>
                <a:lnTo>
                  <a:pt x="51720" y="52360"/>
                </a:lnTo>
                <a:lnTo>
                  <a:pt x="52300" y="53050"/>
                </a:lnTo>
                <a:lnTo>
                  <a:pt x="52430" y="53780"/>
                </a:lnTo>
                <a:lnTo>
                  <a:pt x="52810" y="54440"/>
                </a:lnTo>
                <a:lnTo>
                  <a:pt x="53350" y="55450"/>
                </a:lnTo>
                <a:lnTo>
                  <a:pt x="53850" y="55660"/>
                </a:lnTo>
                <a:lnTo>
                  <a:pt x="54030" y="56150"/>
                </a:lnTo>
                <a:lnTo>
                  <a:pt x="54010" y="56400"/>
                </a:lnTo>
                <a:lnTo>
                  <a:pt x="54140" y="56780"/>
                </a:lnTo>
                <a:lnTo>
                  <a:pt x="54130" y="57240"/>
                </a:lnTo>
                <a:lnTo>
                  <a:pt x="54290" y="57450"/>
                </a:lnTo>
                <a:lnTo>
                  <a:pt x="54630" y="57770"/>
                </a:lnTo>
                <a:lnTo>
                  <a:pt x="54630" y="57960"/>
                </a:lnTo>
                <a:lnTo>
                  <a:pt x="54530" y="58010"/>
                </a:lnTo>
                <a:lnTo>
                  <a:pt x="54430" y="57960"/>
                </a:lnTo>
                <a:lnTo>
                  <a:pt x="54320" y="57950"/>
                </a:lnTo>
                <a:lnTo>
                  <a:pt x="54230" y="58030"/>
                </a:lnTo>
                <a:lnTo>
                  <a:pt x="54090" y="58110"/>
                </a:lnTo>
                <a:lnTo>
                  <a:pt x="53840" y="58450"/>
                </a:lnTo>
                <a:lnTo>
                  <a:pt x="53740" y="58920"/>
                </a:lnTo>
                <a:lnTo>
                  <a:pt x="53830" y="59150"/>
                </a:lnTo>
                <a:lnTo>
                  <a:pt x="54020" y="59260"/>
                </a:lnTo>
                <a:lnTo>
                  <a:pt x="54340" y="59180"/>
                </a:lnTo>
                <a:lnTo>
                  <a:pt x="54650" y="59060"/>
                </a:lnTo>
                <a:lnTo>
                  <a:pt x="54980" y="59020"/>
                </a:lnTo>
                <a:lnTo>
                  <a:pt x="55210" y="59180"/>
                </a:lnTo>
                <a:lnTo>
                  <a:pt x="55220" y="59380"/>
                </a:lnTo>
                <a:lnTo>
                  <a:pt x="55130" y="59500"/>
                </a:lnTo>
                <a:lnTo>
                  <a:pt x="54720" y="59590"/>
                </a:lnTo>
                <a:lnTo>
                  <a:pt x="54400" y="59760"/>
                </a:lnTo>
                <a:lnTo>
                  <a:pt x="54220" y="59890"/>
                </a:lnTo>
                <a:lnTo>
                  <a:pt x="53880" y="60310"/>
                </a:lnTo>
                <a:lnTo>
                  <a:pt x="53630" y="6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