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Kobilje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Slovenia • State Map | Fully Editable Vector Shape</a:t>
            </a:r>
          </a:p>
        </p:txBody>
      </p:sp>
      <p:sp>
        <p:nvSpPr>
          <p:cNvPr id="101" name="Kobilje"/>
          <p:cNvSpPr/>
          <p:nvPr/>
        </p:nvSpPr>
        <p:spPr>
          <a:xfrm>
            <a:off x="2355120" y="1325880"/>
            <a:ext cx="7481454" cy="4937760"/>
          </a:xfrm>
          <a:custGeom>
            <a:avLst/>
            <a:gdLst/>
            <a:ahLst/>
            <a:cxnLst/>
            <a:rect l="0" t="0" r="100000" b="66000"/>
            <a:pathLst>
              <a:path w="100000" h="66000">
                <a:moveTo>
                  <a:pt x="91130" y="10050"/>
                </a:moveTo>
                <a:lnTo>
                  <a:pt x="91150" y="10060"/>
                </a:lnTo>
                <a:lnTo>
                  <a:pt x="91300" y="10120"/>
                </a:lnTo>
                <a:lnTo>
                  <a:pt x="91840" y="10160"/>
                </a:lnTo>
                <a:lnTo>
                  <a:pt x="92270" y="10450"/>
                </a:lnTo>
                <a:lnTo>
                  <a:pt x="92430" y="11240"/>
                </a:lnTo>
                <a:lnTo>
                  <a:pt x="92200" y="11460"/>
                </a:lnTo>
                <a:lnTo>
                  <a:pt x="92180" y="11460"/>
                </a:lnTo>
                <a:lnTo>
                  <a:pt x="91910" y="11410"/>
                </a:lnTo>
                <a:lnTo>
                  <a:pt x="91350" y="11170"/>
                </a:lnTo>
                <a:lnTo>
                  <a:pt x="91080" y="10970"/>
                </a:lnTo>
                <a:lnTo>
                  <a:pt x="90860" y="10550"/>
                </a:lnTo>
                <a:lnTo>
                  <a:pt x="91090" y="10130"/>
                </a:lnTo>
                <a:lnTo>
                  <a:pt x="91130" y="100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