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Kobarid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Kobarid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12110" y="31620"/>
                </a:moveTo>
                <a:lnTo>
                  <a:pt x="11720" y="31540"/>
                </a:lnTo>
                <a:lnTo>
                  <a:pt x="10870" y="31630"/>
                </a:lnTo>
                <a:lnTo>
                  <a:pt x="10140" y="31520"/>
                </a:lnTo>
                <a:lnTo>
                  <a:pt x="9270" y="30650"/>
                </a:lnTo>
                <a:lnTo>
                  <a:pt x="8730" y="30270"/>
                </a:lnTo>
                <a:lnTo>
                  <a:pt x="7920" y="30110"/>
                </a:lnTo>
                <a:lnTo>
                  <a:pt x="7520" y="29880"/>
                </a:lnTo>
                <a:lnTo>
                  <a:pt x="6650" y="29820"/>
                </a:lnTo>
                <a:lnTo>
                  <a:pt x="6210" y="29660"/>
                </a:lnTo>
                <a:lnTo>
                  <a:pt x="6630" y="30400"/>
                </a:lnTo>
                <a:lnTo>
                  <a:pt x="5840" y="30520"/>
                </a:lnTo>
                <a:lnTo>
                  <a:pt x="5600" y="30160"/>
                </a:lnTo>
                <a:lnTo>
                  <a:pt x="5490" y="29580"/>
                </a:lnTo>
                <a:lnTo>
                  <a:pt x="5110" y="29060"/>
                </a:lnTo>
                <a:lnTo>
                  <a:pt x="5110" y="29050"/>
                </a:lnTo>
                <a:lnTo>
                  <a:pt x="4930" y="28000"/>
                </a:lnTo>
                <a:lnTo>
                  <a:pt x="4770" y="27500"/>
                </a:lnTo>
                <a:lnTo>
                  <a:pt x="4550" y="27090"/>
                </a:lnTo>
                <a:lnTo>
                  <a:pt x="5300" y="26610"/>
                </a:lnTo>
                <a:lnTo>
                  <a:pt x="5420" y="26400"/>
                </a:lnTo>
                <a:lnTo>
                  <a:pt x="5660" y="26550"/>
                </a:lnTo>
                <a:lnTo>
                  <a:pt x="6100" y="26870"/>
                </a:lnTo>
                <a:lnTo>
                  <a:pt x="6490" y="26990"/>
                </a:lnTo>
                <a:lnTo>
                  <a:pt x="6960" y="27210"/>
                </a:lnTo>
                <a:lnTo>
                  <a:pt x="7770" y="27470"/>
                </a:lnTo>
                <a:lnTo>
                  <a:pt x="8870" y="27630"/>
                </a:lnTo>
                <a:lnTo>
                  <a:pt x="9220" y="27450"/>
                </a:lnTo>
                <a:lnTo>
                  <a:pt x="9310" y="27260"/>
                </a:lnTo>
                <a:lnTo>
                  <a:pt x="9290" y="27060"/>
                </a:lnTo>
                <a:lnTo>
                  <a:pt x="9190" y="26920"/>
                </a:lnTo>
                <a:lnTo>
                  <a:pt x="9370" y="26760"/>
                </a:lnTo>
                <a:lnTo>
                  <a:pt x="9880" y="26600"/>
                </a:lnTo>
                <a:lnTo>
                  <a:pt x="10870" y="26700"/>
                </a:lnTo>
                <a:lnTo>
                  <a:pt x="12170" y="26660"/>
                </a:lnTo>
                <a:lnTo>
                  <a:pt x="12800" y="26840"/>
                </a:lnTo>
                <a:lnTo>
                  <a:pt x="13380" y="26890"/>
                </a:lnTo>
                <a:lnTo>
                  <a:pt x="15000" y="26610"/>
                </a:lnTo>
                <a:lnTo>
                  <a:pt x="15260" y="27260"/>
                </a:lnTo>
                <a:lnTo>
                  <a:pt x="14970" y="27270"/>
                </a:lnTo>
                <a:lnTo>
                  <a:pt x="14750" y="27330"/>
                </a:lnTo>
                <a:lnTo>
                  <a:pt x="14470" y="27630"/>
                </a:lnTo>
                <a:lnTo>
                  <a:pt x="14260" y="27980"/>
                </a:lnTo>
                <a:lnTo>
                  <a:pt x="14070" y="28750"/>
                </a:lnTo>
                <a:lnTo>
                  <a:pt x="13990" y="29240"/>
                </a:lnTo>
                <a:lnTo>
                  <a:pt x="13780" y="29440"/>
                </a:lnTo>
                <a:lnTo>
                  <a:pt x="13260" y="29450"/>
                </a:lnTo>
                <a:lnTo>
                  <a:pt x="13040" y="29510"/>
                </a:lnTo>
                <a:lnTo>
                  <a:pt x="12710" y="29730"/>
                </a:lnTo>
                <a:lnTo>
                  <a:pt x="12580" y="29790"/>
                </a:lnTo>
                <a:lnTo>
                  <a:pt x="12460" y="29770"/>
                </a:lnTo>
                <a:lnTo>
                  <a:pt x="12310" y="29700"/>
                </a:lnTo>
                <a:lnTo>
                  <a:pt x="12160" y="29840"/>
                </a:lnTo>
                <a:lnTo>
                  <a:pt x="12010" y="30060"/>
                </a:lnTo>
                <a:lnTo>
                  <a:pt x="11950" y="30420"/>
                </a:lnTo>
                <a:lnTo>
                  <a:pt x="11980" y="30670"/>
                </a:lnTo>
                <a:lnTo>
                  <a:pt x="11980" y="30830"/>
                </a:lnTo>
                <a:lnTo>
                  <a:pt x="12380" y="31230"/>
                </a:lnTo>
                <a:lnTo>
                  <a:pt x="12110" y="31610"/>
                </a:lnTo>
                <a:lnTo>
                  <a:pt x="12110" y="31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