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Kidricevo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idricev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5720" y="22720"/>
                </a:moveTo>
                <a:lnTo>
                  <a:pt x="75520" y="23690"/>
                </a:lnTo>
                <a:lnTo>
                  <a:pt x="75420" y="23920"/>
                </a:lnTo>
                <a:lnTo>
                  <a:pt x="75350" y="24210"/>
                </a:lnTo>
                <a:lnTo>
                  <a:pt x="74880" y="24380"/>
                </a:lnTo>
                <a:lnTo>
                  <a:pt x="74360" y="24130"/>
                </a:lnTo>
                <a:lnTo>
                  <a:pt x="73920" y="24030"/>
                </a:lnTo>
                <a:lnTo>
                  <a:pt x="71370" y="23850"/>
                </a:lnTo>
                <a:lnTo>
                  <a:pt x="71290" y="23530"/>
                </a:lnTo>
                <a:lnTo>
                  <a:pt x="71420" y="23340"/>
                </a:lnTo>
                <a:lnTo>
                  <a:pt x="71510" y="23030"/>
                </a:lnTo>
                <a:lnTo>
                  <a:pt x="71460" y="22810"/>
                </a:lnTo>
                <a:lnTo>
                  <a:pt x="71500" y="22690"/>
                </a:lnTo>
                <a:lnTo>
                  <a:pt x="71500" y="22640"/>
                </a:lnTo>
                <a:lnTo>
                  <a:pt x="71330" y="22490"/>
                </a:lnTo>
                <a:lnTo>
                  <a:pt x="71270" y="22400"/>
                </a:lnTo>
                <a:lnTo>
                  <a:pt x="71560" y="22140"/>
                </a:lnTo>
                <a:lnTo>
                  <a:pt x="72920" y="21310"/>
                </a:lnTo>
                <a:lnTo>
                  <a:pt x="73430" y="21140"/>
                </a:lnTo>
                <a:lnTo>
                  <a:pt x="73940" y="21200"/>
                </a:lnTo>
                <a:lnTo>
                  <a:pt x="74300" y="21040"/>
                </a:lnTo>
                <a:lnTo>
                  <a:pt x="74820" y="21180"/>
                </a:lnTo>
                <a:lnTo>
                  <a:pt x="75720" y="22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