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ana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90" y="36050"/>
                </a:moveTo>
                <a:lnTo>
                  <a:pt x="11790" y="33980"/>
                </a:lnTo>
                <a:lnTo>
                  <a:pt x="12620" y="32450"/>
                </a:lnTo>
                <a:lnTo>
                  <a:pt x="12510" y="32050"/>
                </a:lnTo>
                <a:lnTo>
                  <a:pt x="13240" y="31890"/>
                </a:lnTo>
                <a:lnTo>
                  <a:pt x="13770" y="32790"/>
                </a:lnTo>
                <a:lnTo>
                  <a:pt x="13830" y="33100"/>
                </a:lnTo>
                <a:lnTo>
                  <a:pt x="14120" y="33510"/>
                </a:lnTo>
                <a:lnTo>
                  <a:pt x="14330" y="33630"/>
                </a:lnTo>
                <a:lnTo>
                  <a:pt x="14450" y="33850"/>
                </a:lnTo>
                <a:lnTo>
                  <a:pt x="16190" y="34950"/>
                </a:lnTo>
                <a:lnTo>
                  <a:pt x="16140" y="35770"/>
                </a:lnTo>
                <a:lnTo>
                  <a:pt x="15960" y="36030"/>
                </a:lnTo>
                <a:lnTo>
                  <a:pt x="15700" y="36490"/>
                </a:lnTo>
                <a:lnTo>
                  <a:pt x="15350" y="36760"/>
                </a:lnTo>
                <a:lnTo>
                  <a:pt x="15130" y="36770"/>
                </a:lnTo>
                <a:lnTo>
                  <a:pt x="14350" y="36440"/>
                </a:lnTo>
                <a:lnTo>
                  <a:pt x="13670" y="36390"/>
                </a:lnTo>
                <a:lnTo>
                  <a:pt x="13250" y="36620"/>
                </a:lnTo>
                <a:lnTo>
                  <a:pt x="12900" y="36900"/>
                </a:lnTo>
                <a:lnTo>
                  <a:pt x="12270" y="37880"/>
                </a:lnTo>
                <a:lnTo>
                  <a:pt x="12050" y="38040"/>
                </a:lnTo>
                <a:lnTo>
                  <a:pt x="12030" y="38200"/>
                </a:lnTo>
                <a:lnTo>
                  <a:pt x="12420" y="38730"/>
                </a:lnTo>
                <a:lnTo>
                  <a:pt x="12580" y="38980"/>
                </a:lnTo>
                <a:lnTo>
                  <a:pt x="12490" y="39090"/>
                </a:lnTo>
                <a:lnTo>
                  <a:pt x="12380" y="39130"/>
                </a:lnTo>
                <a:lnTo>
                  <a:pt x="12260" y="39120"/>
                </a:lnTo>
                <a:lnTo>
                  <a:pt x="12160" y="39030"/>
                </a:lnTo>
                <a:lnTo>
                  <a:pt x="12050" y="38910"/>
                </a:lnTo>
                <a:lnTo>
                  <a:pt x="11870" y="38760"/>
                </a:lnTo>
                <a:lnTo>
                  <a:pt x="11760" y="38690"/>
                </a:lnTo>
                <a:lnTo>
                  <a:pt x="11430" y="38640"/>
                </a:lnTo>
                <a:lnTo>
                  <a:pt x="10950" y="38010"/>
                </a:lnTo>
                <a:lnTo>
                  <a:pt x="10490" y="37580"/>
                </a:lnTo>
                <a:lnTo>
                  <a:pt x="10230" y="37130"/>
                </a:lnTo>
                <a:lnTo>
                  <a:pt x="10070" y="36740"/>
                </a:lnTo>
                <a:lnTo>
                  <a:pt x="9760" y="36430"/>
                </a:lnTo>
                <a:lnTo>
                  <a:pt x="9350" y="36250"/>
                </a:lnTo>
                <a:lnTo>
                  <a:pt x="909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