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am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280" y="23800"/>
                </a:moveTo>
                <a:lnTo>
                  <a:pt x="40050" y="24110"/>
                </a:lnTo>
                <a:lnTo>
                  <a:pt x="40460" y="24090"/>
                </a:lnTo>
                <a:lnTo>
                  <a:pt x="41330" y="23910"/>
                </a:lnTo>
                <a:lnTo>
                  <a:pt x="41530" y="25270"/>
                </a:lnTo>
                <a:lnTo>
                  <a:pt x="42220" y="26240"/>
                </a:lnTo>
                <a:lnTo>
                  <a:pt x="42400" y="26690"/>
                </a:lnTo>
                <a:lnTo>
                  <a:pt x="42490" y="27070"/>
                </a:lnTo>
                <a:lnTo>
                  <a:pt x="42650" y="27250"/>
                </a:lnTo>
                <a:lnTo>
                  <a:pt x="43230" y="27230"/>
                </a:lnTo>
                <a:lnTo>
                  <a:pt x="43180" y="27940"/>
                </a:lnTo>
                <a:lnTo>
                  <a:pt x="43470" y="28220"/>
                </a:lnTo>
                <a:lnTo>
                  <a:pt x="44600" y="28590"/>
                </a:lnTo>
                <a:lnTo>
                  <a:pt x="45630" y="28640"/>
                </a:lnTo>
                <a:lnTo>
                  <a:pt x="46280" y="28590"/>
                </a:lnTo>
                <a:lnTo>
                  <a:pt x="47530" y="28650"/>
                </a:lnTo>
                <a:lnTo>
                  <a:pt x="48400" y="29160"/>
                </a:lnTo>
                <a:lnTo>
                  <a:pt x="49710" y="30070"/>
                </a:lnTo>
                <a:lnTo>
                  <a:pt x="49130" y="30410"/>
                </a:lnTo>
                <a:lnTo>
                  <a:pt x="48810" y="30490"/>
                </a:lnTo>
                <a:lnTo>
                  <a:pt x="45540" y="30860"/>
                </a:lnTo>
                <a:lnTo>
                  <a:pt x="45080" y="31020"/>
                </a:lnTo>
                <a:lnTo>
                  <a:pt x="44470" y="31020"/>
                </a:lnTo>
                <a:lnTo>
                  <a:pt x="44080" y="30950"/>
                </a:lnTo>
                <a:lnTo>
                  <a:pt x="43530" y="30760"/>
                </a:lnTo>
                <a:lnTo>
                  <a:pt x="42580" y="30890"/>
                </a:lnTo>
                <a:lnTo>
                  <a:pt x="41850" y="30580"/>
                </a:lnTo>
                <a:lnTo>
                  <a:pt x="41680" y="30600"/>
                </a:lnTo>
                <a:lnTo>
                  <a:pt x="41490" y="30660"/>
                </a:lnTo>
                <a:lnTo>
                  <a:pt x="41310" y="30760"/>
                </a:lnTo>
                <a:lnTo>
                  <a:pt x="41100" y="30970"/>
                </a:lnTo>
                <a:lnTo>
                  <a:pt x="40450" y="31330"/>
                </a:lnTo>
                <a:lnTo>
                  <a:pt x="39890" y="31310"/>
                </a:lnTo>
                <a:lnTo>
                  <a:pt x="39600" y="31170"/>
                </a:lnTo>
                <a:lnTo>
                  <a:pt x="39680" y="30930"/>
                </a:lnTo>
                <a:lnTo>
                  <a:pt x="39310" y="30230"/>
                </a:lnTo>
                <a:lnTo>
                  <a:pt x="39180" y="29680"/>
                </a:lnTo>
                <a:lnTo>
                  <a:pt x="38810" y="29050"/>
                </a:lnTo>
                <a:lnTo>
                  <a:pt x="39140" y="28880"/>
                </a:lnTo>
                <a:lnTo>
                  <a:pt x="39220" y="28770"/>
                </a:lnTo>
                <a:lnTo>
                  <a:pt x="39270" y="28620"/>
                </a:lnTo>
                <a:lnTo>
                  <a:pt x="39300" y="28450"/>
                </a:lnTo>
                <a:lnTo>
                  <a:pt x="39310" y="28290"/>
                </a:lnTo>
                <a:lnTo>
                  <a:pt x="38990" y="27750"/>
                </a:lnTo>
                <a:lnTo>
                  <a:pt x="38830" y="27570"/>
                </a:lnTo>
                <a:lnTo>
                  <a:pt x="38750" y="27120"/>
                </a:lnTo>
                <a:lnTo>
                  <a:pt x="38550" y="26730"/>
                </a:lnTo>
                <a:lnTo>
                  <a:pt x="38560" y="26180"/>
                </a:lnTo>
                <a:lnTo>
                  <a:pt x="38830" y="25790"/>
                </a:lnTo>
                <a:lnTo>
                  <a:pt x="38750" y="25630"/>
                </a:lnTo>
                <a:lnTo>
                  <a:pt x="38700" y="25450"/>
                </a:lnTo>
                <a:lnTo>
                  <a:pt x="38580" y="25150"/>
                </a:lnTo>
                <a:lnTo>
                  <a:pt x="38640" y="24750"/>
                </a:lnTo>
                <a:lnTo>
                  <a:pt x="38610" y="24480"/>
                </a:lnTo>
                <a:lnTo>
                  <a:pt x="38330" y="24160"/>
                </a:lnTo>
                <a:lnTo>
                  <a:pt x="39280" y="23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